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48" r:id="rId2"/>
    <p:sldId id="1258" r:id="rId3"/>
    <p:sldId id="1249" r:id="rId4"/>
    <p:sldId id="1252" r:id="rId5"/>
    <p:sldId id="1254" r:id="rId6"/>
    <p:sldId id="1251" r:id="rId7"/>
    <p:sldId id="1255" r:id="rId8"/>
    <p:sldId id="1253" r:id="rId9"/>
    <p:sldId id="1250" r:id="rId10"/>
    <p:sldId id="1257" r:id="rId11"/>
    <p:sldId id="1256" r:id="rId12"/>
    <p:sldId id="1133" r:id="rId13"/>
    <p:sldId id="1184" r:id="rId14"/>
    <p:sldId id="1215" r:id="rId15"/>
    <p:sldId id="1137" r:id="rId16"/>
    <p:sldId id="1186" r:id="rId17"/>
    <p:sldId id="1218" r:id="rId18"/>
    <p:sldId id="1219" r:id="rId19"/>
    <p:sldId id="1220" r:id="rId20"/>
    <p:sldId id="1221" r:id="rId21"/>
    <p:sldId id="1222" r:id="rId22"/>
    <p:sldId id="1223" r:id="rId23"/>
    <p:sldId id="1224" r:id="rId24"/>
    <p:sldId id="1225" r:id="rId25"/>
    <p:sldId id="1226" r:id="rId26"/>
    <p:sldId id="1227" r:id="rId27"/>
    <p:sldId id="1228" r:id="rId28"/>
    <p:sldId id="1229" r:id="rId29"/>
    <p:sldId id="1230" r:id="rId30"/>
    <p:sldId id="1231" r:id="rId31"/>
    <p:sldId id="1238" r:id="rId32"/>
    <p:sldId id="1237" r:id="rId33"/>
    <p:sldId id="1239" r:id="rId34"/>
    <p:sldId id="1240" r:id="rId35"/>
    <p:sldId id="1242" r:id="rId36"/>
    <p:sldId id="1243" r:id="rId37"/>
    <p:sldId id="1245" r:id="rId38"/>
    <p:sldId id="1246" r:id="rId39"/>
    <p:sldId id="1248" r:id="rId40"/>
    <p:sldId id="1260" r:id="rId41"/>
    <p:sldId id="1261" r:id="rId42"/>
    <p:sldId id="1259" r:id="rId43"/>
    <p:sldId id="986" r:id="rId44"/>
  </p:sldIdLst>
  <p:sldSz cx="9144000" cy="6858000" type="screen4x3"/>
  <p:notesSz cx="7772400" cy="105156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00"/>
    <a:srgbClr val="3333FF"/>
    <a:srgbClr val="FF8C71"/>
    <a:srgbClr val="BBFBBD"/>
    <a:srgbClr val="FFC9C9"/>
    <a:srgbClr val="BCFCBE"/>
    <a:srgbClr val="FFCBA7"/>
    <a:srgbClr val="2CF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57" autoAdjust="0"/>
    <p:restoredTop sz="94434" autoAdjust="0"/>
  </p:normalViewPr>
  <p:slideViewPr>
    <p:cSldViewPr>
      <p:cViewPr varScale="1">
        <p:scale>
          <a:sx n="72" d="100"/>
          <a:sy n="72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821F0-E0D5-48E3-9220-E903100B31A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F774F47-E77E-48D8-9039-9F1CB06B5891}">
      <dgm:prSet phldrT="[Text]" custT="1"/>
      <dgm:spPr/>
      <dgm:t>
        <a:bodyPr/>
        <a:lstStyle/>
        <a:p>
          <a:pPr rtl="1"/>
          <a:r>
            <a:rPr lang="en-US" sz="4000" b="1" dirty="0"/>
            <a:t>History</a:t>
          </a:r>
          <a:endParaRPr lang="fa-IR" sz="4000" b="1" dirty="0"/>
        </a:p>
      </dgm:t>
    </dgm:pt>
    <dgm:pt modelId="{934D4B07-3C52-40A3-B38E-243F722BE08D}" type="parTrans" cxnId="{A14F0B2E-1525-4B30-B36C-632C14DD7B1A}">
      <dgm:prSet/>
      <dgm:spPr/>
      <dgm:t>
        <a:bodyPr/>
        <a:lstStyle/>
        <a:p>
          <a:pPr rtl="1"/>
          <a:endParaRPr lang="fa-IR" sz="2800" b="1"/>
        </a:p>
      </dgm:t>
    </dgm:pt>
    <dgm:pt modelId="{82388952-4123-4251-B44C-786F39AAFC9C}" type="sibTrans" cxnId="{A14F0B2E-1525-4B30-B36C-632C14DD7B1A}">
      <dgm:prSet/>
      <dgm:spPr/>
      <dgm:t>
        <a:bodyPr/>
        <a:lstStyle/>
        <a:p>
          <a:pPr rtl="1"/>
          <a:endParaRPr lang="fa-IR" sz="2800" b="1"/>
        </a:p>
      </dgm:t>
    </dgm:pt>
    <dgm:pt modelId="{12AEA863-EFAA-4BB6-A334-65FD40CAF213}">
      <dgm:prSet phldrT="[Text]" custT="1"/>
      <dgm:spPr/>
      <dgm:t>
        <a:bodyPr/>
        <a:lstStyle/>
        <a:p>
          <a:pPr rtl="1"/>
          <a:r>
            <a:rPr lang="en-US" sz="4000" b="1" dirty="0"/>
            <a:t>Ethical Considerations</a:t>
          </a:r>
          <a:endParaRPr lang="fa-IR" sz="4000" b="1" dirty="0"/>
        </a:p>
      </dgm:t>
    </dgm:pt>
    <dgm:pt modelId="{C1D744BA-DC0D-48C7-9BE0-78F880A1C3C2}" type="parTrans" cxnId="{C86B42AE-0B3A-460F-8D84-758510E3340F}">
      <dgm:prSet/>
      <dgm:spPr/>
      <dgm:t>
        <a:bodyPr/>
        <a:lstStyle/>
        <a:p>
          <a:pPr rtl="1"/>
          <a:endParaRPr lang="fa-IR" sz="2800" b="1"/>
        </a:p>
      </dgm:t>
    </dgm:pt>
    <dgm:pt modelId="{816F76F7-4335-49BF-B9FD-1C18AFD1CFD8}" type="sibTrans" cxnId="{C86B42AE-0B3A-460F-8D84-758510E3340F}">
      <dgm:prSet/>
      <dgm:spPr/>
      <dgm:t>
        <a:bodyPr/>
        <a:lstStyle/>
        <a:p>
          <a:pPr rtl="1"/>
          <a:endParaRPr lang="fa-IR" sz="2800" b="1"/>
        </a:p>
      </dgm:t>
    </dgm:pt>
    <dgm:pt modelId="{5AED5D9F-1DDE-4C98-9849-C305644EFCBD}" type="pres">
      <dgm:prSet presAssocID="{13C821F0-E0D5-48E3-9220-E903100B31AE}" presName="linear" presStyleCnt="0">
        <dgm:presLayoutVars>
          <dgm:dir/>
          <dgm:animLvl val="lvl"/>
          <dgm:resizeHandles val="exact"/>
        </dgm:presLayoutVars>
      </dgm:prSet>
      <dgm:spPr/>
    </dgm:pt>
    <dgm:pt modelId="{5A5C848E-CE48-4E2C-92A5-10757AB5F915}" type="pres">
      <dgm:prSet presAssocID="{CF774F47-E77E-48D8-9039-9F1CB06B5891}" presName="parentLin" presStyleCnt="0"/>
      <dgm:spPr/>
    </dgm:pt>
    <dgm:pt modelId="{F824C34D-AF27-4FC6-AAC3-0FE28B5DDB87}" type="pres">
      <dgm:prSet presAssocID="{CF774F47-E77E-48D8-9039-9F1CB06B5891}" presName="parentLeftMargin" presStyleLbl="node1" presStyleIdx="0" presStyleCnt="2"/>
      <dgm:spPr/>
    </dgm:pt>
    <dgm:pt modelId="{9BBC9390-8976-4B0E-9A02-A3A7437A947C}" type="pres">
      <dgm:prSet presAssocID="{CF774F47-E77E-48D8-9039-9F1CB06B58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532CAE-6C3C-41E5-AF7D-CCDCEF2E20B7}" type="pres">
      <dgm:prSet presAssocID="{CF774F47-E77E-48D8-9039-9F1CB06B5891}" presName="negativeSpace" presStyleCnt="0"/>
      <dgm:spPr/>
    </dgm:pt>
    <dgm:pt modelId="{7E48F791-A0A0-49AE-8D01-08E55634EEDB}" type="pres">
      <dgm:prSet presAssocID="{CF774F47-E77E-48D8-9039-9F1CB06B5891}" presName="childText" presStyleLbl="conFgAcc1" presStyleIdx="0" presStyleCnt="2">
        <dgm:presLayoutVars>
          <dgm:bulletEnabled val="1"/>
        </dgm:presLayoutVars>
      </dgm:prSet>
      <dgm:spPr/>
    </dgm:pt>
    <dgm:pt modelId="{1E79B9C4-8C60-435B-BF08-4AF3881E28FB}" type="pres">
      <dgm:prSet presAssocID="{82388952-4123-4251-B44C-786F39AAFC9C}" presName="spaceBetweenRectangles" presStyleCnt="0"/>
      <dgm:spPr/>
    </dgm:pt>
    <dgm:pt modelId="{E6699A11-187C-4196-B9E0-64A18598DBDF}" type="pres">
      <dgm:prSet presAssocID="{12AEA863-EFAA-4BB6-A334-65FD40CAF213}" presName="parentLin" presStyleCnt="0"/>
      <dgm:spPr/>
    </dgm:pt>
    <dgm:pt modelId="{52D86C86-FE47-47DD-A22E-0571C68033F5}" type="pres">
      <dgm:prSet presAssocID="{12AEA863-EFAA-4BB6-A334-65FD40CAF213}" presName="parentLeftMargin" presStyleLbl="node1" presStyleIdx="0" presStyleCnt="2"/>
      <dgm:spPr/>
    </dgm:pt>
    <dgm:pt modelId="{376B8664-90AD-4AB1-A239-769E3FB3A755}" type="pres">
      <dgm:prSet presAssocID="{12AEA863-EFAA-4BB6-A334-65FD40CAF2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D1C6C8-FBD3-42F7-B848-76656D25E67A}" type="pres">
      <dgm:prSet presAssocID="{12AEA863-EFAA-4BB6-A334-65FD40CAF213}" presName="negativeSpace" presStyleCnt="0"/>
      <dgm:spPr/>
    </dgm:pt>
    <dgm:pt modelId="{47C885B4-EB32-4894-9211-455CE654C3E5}" type="pres">
      <dgm:prSet presAssocID="{12AEA863-EFAA-4BB6-A334-65FD40CAF21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D7D060F-8869-43B7-BCBB-2AC0C93E8F1A}" type="presOf" srcId="{CF774F47-E77E-48D8-9039-9F1CB06B5891}" destId="{F824C34D-AF27-4FC6-AAC3-0FE28B5DDB87}" srcOrd="0" destOrd="0" presId="urn:microsoft.com/office/officeart/2005/8/layout/list1"/>
    <dgm:cxn modelId="{A14F0B2E-1525-4B30-B36C-632C14DD7B1A}" srcId="{13C821F0-E0D5-48E3-9220-E903100B31AE}" destId="{CF774F47-E77E-48D8-9039-9F1CB06B5891}" srcOrd="0" destOrd="0" parTransId="{934D4B07-3C52-40A3-B38E-243F722BE08D}" sibTransId="{82388952-4123-4251-B44C-786F39AAFC9C}"/>
    <dgm:cxn modelId="{FAE74488-F8E4-4DC8-A661-5BDC831B69FD}" type="presOf" srcId="{12AEA863-EFAA-4BB6-A334-65FD40CAF213}" destId="{376B8664-90AD-4AB1-A239-769E3FB3A755}" srcOrd="1" destOrd="0" presId="urn:microsoft.com/office/officeart/2005/8/layout/list1"/>
    <dgm:cxn modelId="{9A74E595-6503-45C9-908E-70F8AF3DE44E}" type="presOf" srcId="{13C821F0-E0D5-48E3-9220-E903100B31AE}" destId="{5AED5D9F-1DDE-4C98-9849-C305644EFCBD}" srcOrd="0" destOrd="0" presId="urn:microsoft.com/office/officeart/2005/8/layout/list1"/>
    <dgm:cxn modelId="{4CBC7AA2-D3EC-43FF-9529-571A169B0F8A}" type="presOf" srcId="{12AEA863-EFAA-4BB6-A334-65FD40CAF213}" destId="{52D86C86-FE47-47DD-A22E-0571C68033F5}" srcOrd="0" destOrd="0" presId="urn:microsoft.com/office/officeart/2005/8/layout/list1"/>
    <dgm:cxn modelId="{C86B42AE-0B3A-460F-8D84-758510E3340F}" srcId="{13C821F0-E0D5-48E3-9220-E903100B31AE}" destId="{12AEA863-EFAA-4BB6-A334-65FD40CAF213}" srcOrd="1" destOrd="0" parTransId="{C1D744BA-DC0D-48C7-9BE0-78F880A1C3C2}" sibTransId="{816F76F7-4335-49BF-B9FD-1C18AFD1CFD8}"/>
    <dgm:cxn modelId="{21063BF7-902A-4D5D-B7B8-6528A94C3777}" type="presOf" srcId="{CF774F47-E77E-48D8-9039-9F1CB06B5891}" destId="{9BBC9390-8976-4B0E-9A02-A3A7437A947C}" srcOrd="1" destOrd="0" presId="urn:microsoft.com/office/officeart/2005/8/layout/list1"/>
    <dgm:cxn modelId="{C4DDE3C4-8072-486B-BD25-E51E263B1FB8}" type="presParOf" srcId="{5AED5D9F-1DDE-4C98-9849-C305644EFCBD}" destId="{5A5C848E-CE48-4E2C-92A5-10757AB5F915}" srcOrd="0" destOrd="0" presId="urn:microsoft.com/office/officeart/2005/8/layout/list1"/>
    <dgm:cxn modelId="{E4A7F182-73B7-417F-A7EA-4FED9817CDB0}" type="presParOf" srcId="{5A5C848E-CE48-4E2C-92A5-10757AB5F915}" destId="{F824C34D-AF27-4FC6-AAC3-0FE28B5DDB87}" srcOrd="0" destOrd="0" presId="urn:microsoft.com/office/officeart/2005/8/layout/list1"/>
    <dgm:cxn modelId="{FCF74CD3-5F6B-4490-A643-A2D9EEC6760A}" type="presParOf" srcId="{5A5C848E-CE48-4E2C-92A5-10757AB5F915}" destId="{9BBC9390-8976-4B0E-9A02-A3A7437A947C}" srcOrd="1" destOrd="0" presId="urn:microsoft.com/office/officeart/2005/8/layout/list1"/>
    <dgm:cxn modelId="{064B6859-5626-4A40-A533-FA3F37DC227E}" type="presParOf" srcId="{5AED5D9F-1DDE-4C98-9849-C305644EFCBD}" destId="{61532CAE-6C3C-41E5-AF7D-CCDCEF2E20B7}" srcOrd="1" destOrd="0" presId="urn:microsoft.com/office/officeart/2005/8/layout/list1"/>
    <dgm:cxn modelId="{A9148D57-E6C4-4005-9F0F-01B0FEABEED3}" type="presParOf" srcId="{5AED5D9F-1DDE-4C98-9849-C305644EFCBD}" destId="{7E48F791-A0A0-49AE-8D01-08E55634EEDB}" srcOrd="2" destOrd="0" presId="urn:microsoft.com/office/officeart/2005/8/layout/list1"/>
    <dgm:cxn modelId="{9B2CCBE8-5819-4CC0-8002-D9C42679F0F7}" type="presParOf" srcId="{5AED5D9F-1DDE-4C98-9849-C305644EFCBD}" destId="{1E79B9C4-8C60-435B-BF08-4AF3881E28FB}" srcOrd="3" destOrd="0" presId="urn:microsoft.com/office/officeart/2005/8/layout/list1"/>
    <dgm:cxn modelId="{2AFAF3EA-78FF-43ED-8AB4-1C17832AFC13}" type="presParOf" srcId="{5AED5D9F-1DDE-4C98-9849-C305644EFCBD}" destId="{E6699A11-187C-4196-B9E0-64A18598DBDF}" srcOrd="4" destOrd="0" presId="urn:microsoft.com/office/officeart/2005/8/layout/list1"/>
    <dgm:cxn modelId="{8602AB99-81E2-4A26-BB96-85A54D29F93C}" type="presParOf" srcId="{E6699A11-187C-4196-B9E0-64A18598DBDF}" destId="{52D86C86-FE47-47DD-A22E-0571C68033F5}" srcOrd="0" destOrd="0" presId="urn:microsoft.com/office/officeart/2005/8/layout/list1"/>
    <dgm:cxn modelId="{362B08EC-CD3A-4661-943D-072F4BB937FB}" type="presParOf" srcId="{E6699A11-187C-4196-B9E0-64A18598DBDF}" destId="{376B8664-90AD-4AB1-A239-769E3FB3A755}" srcOrd="1" destOrd="0" presId="urn:microsoft.com/office/officeart/2005/8/layout/list1"/>
    <dgm:cxn modelId="{744DE29C-8FC6-4346-9100-7C955F554F9A}" type="presParOf" srcId="{5AED5D9F-1DDE-4C98-9849-C305644EFCBD}" destId="{43D1C6C8-FBD3-42F7-B848-76656D25E67A}" srcOrd="5" destOrd="0" presId="urn:microsoft.com/office/officeart/2005/8/layout/list1"/>
    <dgm:cxn modelId="{77B8265B-5542-45FC-B3C0-E57DD3C49C55}" type="presParOf" srcId="{5AED5D9F-1DDE-4C98-9849-C305644EFCBD}" destId="{47C885B4-EB32-4894-9211-455CE654C3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92094-B449-4225-B7DB-D5831174448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DF013460-00F4-480F-94FE-052F5965878A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1-2</a:t>
          </a:r>
          <a:endParaRPr lang="fa-IR" b="1" dirty="0">
            <a:solidFill>
              <a:schemeClr val="tx1"/>
            </a:solidFill>
          </a:endParaRPr>
        </a:p>
      </dgm:t>
    </dgm:pt>
    <dgm:pt modelId="{371855A5-5C19-4458-9A7A-3EF557CCFF6D}" type="parTrans" cxnId="{AE0E5512-787C-4CFB-B021-94E0A73BB8AA}">
      <dgm:prSet/>
      <dgm:spPr/>
      <dgm:t>
        <a:bodyPr/>
        <a:lstStyle/>
        <a:p>
          <a:pPr rtl="0"/>
          <a:endParaRPr lang="fa-IR"/>
        </a:p>
      </dgm:t>
    </dgm:pt>
    <dgm:pt modelId="{59806AB8-E454-496E-8CF1-9DBF1C3FE197}" type="sibTrans" cxnId="{AE0E5512-787C-4CFB-B021-94E0A73BB8AA}">
      <dgm:prSet/>
      <dgm:spPr/>
      <dgm:t>
        <a:bodyPr/>
        <a:lstStyle/>
        <a:p>
          <a:pPr rtl="0"/>
          <a:endParaRPr lang="fa-IR"/>
        </a:p>
      </dgm:t>
    </dgm:pt>
    <dgm:pt modelId="{873DD27F-D3E2-4A55-9BFE-8D63F3C238AD}">
      <dgm:prSet phldrT="[Text]" custT="1"/>
      <dgm:spPr/>
      <dgm:t>
        <a:bodyPr/>
        <a:lstStyle/>
        <a:p>
          <a:pPr rtl="0"/>
          <a:r>
            <a:rPr lang="en-US" sz="1800" b="1" dirty="0"/>
            <a:t>Preamble</a:t>
          </a:r>
          <a:endParaRPr lang="fa-IR" sz="1800" dirty="0"/>
        </a:p>
      </dgm:t>
    </dgm:pt>
    <dgm:pt modelId="{F01D9329-FF0A-4FEF-AF95-07E041B50E06}" type="parTrans" cxnId="{53227486-6D8D-4228-A777-ED77B9E4F42D}">
      <dgm:prSet/>
      <dgm:spPr/>
      <dgm:t>
        <a:bodyPr/>
        <a:lstStyle/>
        <a:p>
          <a:pPr rtl="0"/>
          <a:endParaRPr lang="fa-IR"/>
        </a:p>
      </dgm:t>
    </dgm:pt>
    <dgm:pt modelId="{A634DCDE-EE04-4B4B-B98E-0A5934B9F32B}" type="sibTrans" cxnId="{53227486-6D8D-4228-A777-ED77B9E4F42D}">
      <dgm:prSet/>
      <dgm:spPr/>
      <dgm:t>
        <a:bodyPr/>
        <a:lstStyle/>
        <a:p>
          <a:pPr rtl="0"/>
          <a:endParaRPr lang="fa-IR"/>
        </a:p>
      </dgm:t>
    </dgm:pt>
    <dgm:pt modelId="{78D5BD39-FC82-419C-A98C-C0BB6581B52B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3-15</a:t>
          </a:r>
          <a:endParaRPr lang="fa-IR" b="1" dirty="0">
            <a:solidFill>
              <a:schemeClr val="tx1"/>
            </a:solidFill>
          </a:endParaRPr>
        </a:p>
      </dgm:t>
    </dgm:pt>
    <dgm:pt modelId="{E48398F9-65DD-4F32-A74E-68A5C0EF7C45}" type="parTrans" cxnId="{F6128AF7-9FE1-4A81-A8DF-C0EFA5D472F9}">
      <dgm:prSet/>
      <dgm:spPr/>
      <dgm:t>
        <a:bodyPr/>
        <a:lstStyle/>
        <a:p>
          <a:pPr rtl="0"/>
          <a:endParaRPr lang="fa-IR"/>
        </a:p>
      </dgm:t>
    </dgm:pt>
    <dgm:pt modelId="{583B687F-F322-4D1B-9332-0565E560A427}" type="sibTrans" cxnId="{F6128AF7-9FE1-4A81-A8DF-C0EFA5D472F9}">
      <dgm:prSet/>
      <dgm:spPr/>
      <dgm:t>
        <a:bodyPr/>
        <a:lstStyle/>
        <a:p>
          <a:pPr rtl="0"/>
          <a:endParaRPr lang="fa-IR"/>
        </a:p>
      </dgm:t>
    </dgm:pt>
    <dgm:pt modelId="{FBFD9C40-CAA3-4921-93B3-165632FE0F2A}">
      <dgm:prSet phldrT="[Text]" custT="1"/>
      <dgm:spPr/>
      <dgm:t>
        <a:bodyPr/>
        <a:lstStyle/>
        <a:p>
          <a:pPr rtl="0"/>
          <a:r>
            <a:rPr lang="en-US" sz="1800" b="1" dirty="0"/>
            <a:t>General Principles</a:t>
          </a:r>
          <a:endParaRPr lang="fa-IR" sz="1800" dirty="0"/>
        </a:p>
      </dgm:t>
    </dgm:pt>
    <dgm:pt modelId="{2B4F6C11-B14C-463A-8AE2-7A386A35E161}" type="parTrans" cxnId="{DD551E65-7E3B-45BA-903D-2AE38F614624}">
      <dgm:prSet/>
      <dgm:spPr/>
      <dgm:t>
        <a:bodyPr/>
        <a:lstStyle/>
        <a:p>
          <a:pPr rtl="0"/>
          <a:endParaRPr lang="fa-IR"/>
        </a:p>
      </dgm:t>
    </dgm:pt>
    <dgm:pt modelId="{FF270888-F515-4F64-9C37-CD8B102C4FDF}" type="sibTrans" cxnId="{DD551E65-7E3B-45BA-903D-2AE38F614624}">
      <dgm:prSet/>
      <dgm:spPr/>
      <dgm:t>
        <a:bodyPr/>
        <a:lstStyle/>
        <a:p>
          <a:pPr rtl="0"/>
          <a:endParaRPr lang="fa-IR"/>
        </a:p>
      </dgm:t>
    </dgm:pt>
    <dgm:pt modelId="{97A5724C-89BF-41C4-B93A-8659EA75DA5C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16-18</a:t>
          </a:r>
          <a:endParaRPr lang="fa-IR" b="1" dirty="0">
            <a:solidFill>
              <a:schemeClr val="tx1"/>
            </a:solidFill>
          </a:endParaRPr>
        </a:p>
      </dgm:t>
    </dgm:pt>
    <dgm:pt modelId="{6BFCF13D-0EEA-472B-9334-1697F3FABC8D}" type="parTrans" cxnId="{320BCBFF-9C6B-4A40-9517-7F52D8078302}">
      <dgm:prSet/>
      <dgm:spPr/>
      <dgm:t>
        <a:bodyPr/>
        <a:lstStyle/>
        <a:p>
          <a:pPr rtl="0"/>
          <a:endParaRPr lang="fa-IR"/>
        </a:p>
      </dgm:t>
    </dgm:pt>
    <dgm:pt modelId="{987A8A10-BD99-4576-98D4-B2FD49911F26}" type="sibTrans" cxnId="{320BCBFF-9C6B-4A40-9517-7F52D8078302}">
      <dgm:prSet/>
      <dgm:spPr/>
      <dgm:t>
        <a:bodyPr/>
        <a:lstStyle/>
        <a:p>
          <a:pPr rtl="0"/>
          <a:endParaRPr lang="fa-IR"/>
        </a:p>
      </dgm:t>
    </dgm:pt>
    <dgm:pt modelId="{C2EB6598-5ECC-48EC-8C60-1F4FFEFC70F6}">
      <dgm:prSet phldrT="[Text]" custT="1"/>
      <dgm:spPr/>
      <dgm:t>
        <a:bodyPr/>
        <a:lstStyle/>
        <a:p>
          <a:pPr rtl="0"/>
          <a:r>
            <a:rPr lang="en-US" sz="1800" b="1" dirty="0"/>
            <a:t>Risks, Burdens, and Benefits</a:t>
          </a:r>
          <a:endParaRPr lang="fa-IR" sz="1800" dirty="0"/>
        </a:p>
      </dgm:t>
    </dgm:pt>
    <dgm:pt modelId="{08A856D4-B401-4D0F-AA46-DFCCD9F8AD64}" type="parTrans" cxnId="{D59E5D30-52AB-492D-9F01-0108C44A8A18}">
      <dgm:prSet/>
      <dgm:spPr/>
      <dgm:t>
        <a:bodyPr/>
        <a:lstStyle/>
        <a:p>
          <a:pPr rtl="0"/>
          <a:endParaRPr lang="fa-IR"/>
        </a:p>
      </dgm:t>
    </dgm:pt>
    <dgm:pt modelId="{48A66B0B-DF93-41FA-B2FB-BCF8726E513D}" type="sibTrans" cxnId="{D59E5D30-52AB-492D-9F01-0108C44A8A18}">
      <dgm:prSet/>
      <dgm:spPr/>
      <dgm:t>
        <a:bodyPr/>
        <a:lstStyle/>
        <a:p>
          <a:pPr rtl="0"/>
          <a:endParaRPr lang="fa-IR"/>
        </a:p>
      </dgm:t>
    </dgm:pt>
    <dgm:pt modelId="{897B765C-4898-45DE-8D6B-7FAE742D6DFE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19-20</a:t>
          </a:r>
          <a:endParaRPr lang="fa-IR" b="1" dirty="0">
            <a:solidFill>
              <a:schemeClr val="tx1"/>
            </a:solidFill>
          </a:endParaRPr>
        </a:p>
      </dgm:t>
    </dgm:pt>
    <dgm:pt modelId="{587F2077-8F78-4C71-B4B7-FF435FDBA6E9}" type="parTrans" cxnId="{5A089055-8220-477C-AF72-04096AE76300}">
      <dgm:prSet/>
      <dgm:spPr/>
      <dgm:t>
        <a:bodyPr/>
        <a:lstStyle/>
        <a:p>
          <a:pPr rtl="1"/>
          <a:endParaRPr lang="fa-IR"/>
        </a:p>
      </dgm:t>
    </dgm:pt>
    <dgm:pt modelId="{A35B44FD-3D08-40C9-941F-EA503D4AF1C7}" type="sibTrans" cxnId="{5A089055-8220-477C-AF72-04096AE76300}">
      <dgm:prSet/>
      <dgm:spPr/>
      <dgm:t>
        <a:bodyPr/>
        <a:lstStyle/>
        <a:p>
          <a:pPr rtl="1"/>
          <a:endParaRPr lang="fa-IR"/>
        </a:p>
      </dgm:t>
    </dgm:pt>
    <dgm:pt modelId="{63C68F68-C227-4741-8A8B-D18E4E9EAC17}">
      <dgm:prSet phldrT="[Text]" custT="1"/>
      <dgm:spPr/>
      <dgm:t>
        <a:bodyPr/>
        <a:lstStyle/>
        <a:p>
          <a:pPr rtl="0"/>
          <a:r>
            <a:rPr lang="en-US" sz="1800" b="1" dirty="0"/>
            <a:t>Vulnerable Groups and Individuals</a:t>
          </a:r>
          <a:endParaRPr lang="fa-IR" sz="1800" dirty="0"/>
        </a:p>
      </dgm:t>
    </dgm:pt>
    <dgm:pt modelId="{14901350-4314-49A3-A439-D3BCEF8370B6}" type="parTrans" cxnId="{1F7F20F2-A4E9-4649-8056-0974067FAF5D}">
      <dgm:prSet/>
      <dgm:spPr/>
      <dgm:t>
        <a:bodyPr/>
        <a:lstStyle/>
        <a:p>
          <a:pPr rtl="1"/>
          <a:endParaRPr lang="fa-IR"/>
        </a:p>
      </dgm:t>
    </dgm:pt>
    <dgm:pt modelId="{80BA9101-2E23-4DB0-89F3-5203FD0010C8}" type="sibTrans" cxnId="{1F7F20F2-A4E9-4649-8056-0974067FAF5D}">
      <dgm:prSet/>
      <dgm:spPr/>
      <dgm:t>
        <a:bodyPr/>
        <a:lstStyle/>
        <a:p>
          <a:pPr rtl="1"/>
          <a:endParaRPr lang="fa-IR"/>
        </a:p>
      </dgm:t>
    </dgm:pt>
    <dgm:pt modelId="{D4C834FC-5002-47F8-8A79-713DCB5E3660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21-22</a:t>
          </a:r>
          <a:endParaRPr lang="fa-IR" b="1" dirty="0">
            <a:solidFill>
              <a:schemeClr val="tx1"/>
            </a:solidFill>
          </a:endParaRPr>
        </a:p>
      </dgm:t>
    </dgm:pt>
    <dgm:pt modelId="{0EA9F891-ACF1-4A3E-A386-09870B20CFAC}" type="parTrans" cxnId="{5E41F636-9C94-47C9-845C-26251A3120E9}">
      <dgm:prSet/>
      <dgm:spPr/>
      <dgm:t>
        <a:bodyPr/>
        <a:lstStyle/>
        <a:p>
          <a:pPr rtl="1"/>
          <a:endParaRPr lang="fa-IR"/>
        </a:p>
      </dgm:t>
    </dgm:pt>
    <dgm:pt modelId="{077CA714-7AC4-4879-93BF-4C515773EA07}" type="sibTrans" cxnId="{5E41F636-9C94-47C9-845C-26251A3120E9}">
      <dgm:prSet/>
      <dgm:spPr/>
      <dgm:t>
        <a:bodyPr/>
        <a:lstStyle/>
        <a:p>
          <a:pPr rtl="1"/>
          <a:endParaRPr lang="fa-IR"/>
        </a:p>
      </dgm:t>
    </dgm:pt>
    <dgm:pt modelId="{F127F459-E22D-45F3-9579-B5B9FD1069E5}">
      <dgm:prSet phldrT="[Text]" custT="1"/>
      <dgm:spPr/>
      <dgm:t>
        <a:bodyPr/>
        <a:lstStyle/>
        <a:p>
          <a:pPr rtl="0"/>
          <a:r>
            <a:rPr lang="en-US" sz="1800" b="1" dirty="0"/>
            <a:t>Scientific Requirements and Research Protocols</a:t>
          </a:r>
          <a:endParaRPr lang="fa-IR" sz="1800" dirty="0"/>
        </a:p>
      </dgm:t>
    </dgm:pt>
    <dgm:pt modelId="{F60BAFBD-22AD-4386-9CD9-13DB46CD0B9C}" type="parTrans" cxnId="{741455DA-0E10-42A7-8D10-1FC0AB71C04A}">
      <dgm:prSet/>
      <dgm:spPr/>
      <dgm:t>
        <a:bodyPr/>
        <a:lstStyle/>
        <a:p>
          <a:pPr rtl="1"/>
          <a:endParaRPr lang="fa-IR"/>
        </a:p>
      </dgm:t>
    </dgm:pt>
    <dgm:pt modelId="{207DB1F8-A2E5-431C-A0C2-0AFE3CEF9427}" type="sibTrans" cxnId="{741455DA-0E10-42A7-8D10-1FC0AB71C04A}">
      <dgm:prSet/>
      <dgm:spPr/>
      <dgm:t>
        <a:bodyPr/>
        <a:lstStyle/>
        <a:p>
          <a:pPr rtl="1"/>
          <a:endParaRPr lang="fa-IR"/>
        </a:p>
      </dgm:t>
    </dgm:pt>
    <dgm:pt modelId="{0461916B-0BA6-431C-AC83-5A5378C58181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23</a:t>
          </a:r>
          <a:endParaRPr lang="fa-IR" b="1" dirty="0">
            <a:solidFill>
              <a:schemeClr val="tx1"/>
            </a:solidFill>
          </a:endParaRPr>
        </a:p>
      </dgm:t>
    </dgm:pt>
    <dgm:pt modelId="{A1BE5382-2AF2-4C34-8972-F8A8BA3D1987}" type="parTrans" cxnId="{24681A5D-95EC-41E8-9B83-D6F14EED21C3}">
      <dgm:prSet/>
      <dgm:spPr/>
      <dgm:t>
        <a:bodyPr/>
        <a:lstStyle/>
        <a:p>
          <a:pPr rtl="1"/>
          <a:endParaRPr lang="fa-IR"/>
        </a:p>
      </dgm:t>
    </dgm:pt>
    <dgm:pt modelId="{88E16252-DF59-44FB-A040-9A6239D7086D}" type="sibTrans" cxnId="{24681A5D-95EC-41E8-9B83-D6F14EED21C3}">
      <dgm:prSet/>
      <dgm:spPr/>
      <dgm:t>
        <a:bodyPr/>
        <a:lstStyle/>
        <a:p>
          <a:pPr rtl="1"/>
          <a:endParaRPr lang="fa-IR"/>
        </a:p>
      </dgm:t>
    </dgm:pt>
    <dgm:pt modelId="{DB749F82-2CC7-40CF-A923-4C0F82741352}">
      <dgm:prSet phldrT="[Text]" custT="1"/>
      <dgm:spPr/>
      <dgm:t>
        <a:bodyPr/>
        <a:lstStyle/>
        <a:p>
          <a:pPr rtl="0"/>
          <a:r>
            <a:rPr lang="en-US" sz="1800" b="1" dirty="0"/>
            <a:t>Research Ethics Committees</a:t>
          </a:r>
          <a:endParaRPr lang="fa-IR" sz="1800" b="1" dirty="0"/>
        </a:p>
      </dgm:t>
    </dgm:pt>
    <dgm:pt modelId="{28233520-40D2-4617-9571-C5F64A17F5E0}" type="parTrans" cxnId="{6EC50D88-92CB-4A7C-B41A-E59FCD91D8D7}">
      <dgm:prSet/>
      <dgm:spPr/>
      <dgm:t>
        <a:bodyPr/>
        <a:lstStyle/>
        <a:p>
          <a:pPr rtl="1"/>
          <a:endParaRPr lang="fa-IR"/>
        </a:p>
      </dgm:t>
    </dgm:pt>
    <dgm:pt modelId="{45A53696-E3E1-4AC0-8A78-D46C582FCD0D}" type="sibTrans" cxnId="{6EC50D88-92CB-4A7C-B41A-E59FCD91D8D7}">
      <dgm:prSet/>
      <dgm:spPr/>
      <dgm:t>
        <a:bodyPr/>
        <a:lstStyle/>
        <a:p>
          <a:pPr rtl="1"/>
          <a:endParaRPr lang="fa-IR"/>
        </a:p>
      </dgm:t>
    </dgm:pt>
    <dgm:pt modelId="{FB57CFB8-3068-4BED-A3A3-3B4302FA0186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24</a:t>
          </a:r>
          <a:endParaRPr lang="fa-IR" b="1" dirty="0">
            <a:solidFill>
              <a:schemeClr val="tx1"/>
            </a:solidFill>
          </a:endParaRPr>
        </a:p>
      </dgm:t>
    </dgm:pt>
    <dgm:pt modelId="{3861F378-4CF7-49C1-9718-1C36E3479E5A}" type="parTrans" cxnId="{1578BC0B-8B18-43E1-A30B-953ABD3932D4}">
      <dgm:prSet/>
      <dgm:spPr/>
      <dgm:t>
        <a:bodyPr/>
        <a:lstStyle/>
        <a:p>
          <a:pPr rtl="1"/>
          <a:endParaRPr lang="fa-IR"/>
        </a:p>
      </dgm:t>
    </dgm:pt>
    <dgm:pt modelId="{7CC2FC4C-21B1-4092-BFA8-D639870DC8A7}" type="sibTrans" cxnId="{1578BC0B-8B18-43E1-A30B-953ABD3932D4}">
      <dgm:prSet/>
      <dgm:spPr/>
      <dgm:t>
        <a:bodyPr/>
        <a:lstStyle/>
        <a:p>
          <a:pPr rtl="1"/>
          <a:endParaRPr lang="fa-IR"/>
        </a:p>
      </dgm:t>
    </dgm:pt>
    <dgm:pt modelId="{23783AFE-E645-42CC-9972-DBD96D06F24F}">
      <dgm:prSet phldrT="[Text]" custT="1"/>
      <dgm:spPr/>
      <dgm:t>
        <a:bodyPr/>
        <a:lstStyle/>
        <a:p>
          <a:pPr rtl="0"/>
          <a:r>
            <a:rPr lang="en-US" sz="1800" b="1" dirty="0"/>
            <a:t>Privacy and Confidentiality</a:t>
          </a:r>
          <a:endParaRPr lang="fa-IR" sz="1800" b="1" dirty="0"/>
        </a:p>
      </dgm:t>
    </dgm:pt>
    <dgm:pt modelId="{A157EA56-8460-41A3-BA99-08F7C9298E88}" type="parTrans" cxnId="{D0265878-FFF4-4B99-9EDB-382724B25D34}">
      <dgm:prSet/>
      <dgm:spPr/>
      <dgm:t>
        <a:bodyPr/>
        <a:lstStyle/>
        <a:p>
          <a:pPr rtl="1"/>
          <a:endParaRPr lang="fa-IR"/>
        </a:p>
      </dgm:t>
    </dgm:pt>
    <dgm:pt modelId="{4D8DE4D6-0081-4382-9A8C-35CC4BBA1209}" type="sibTrans" cxnId="{D0265878-FFF4-4B99-9EDB-382724B25D34}">
      <dgm:prSet/>
      <dgm:spPr/>
      <dgm:t>
        <a:bodyPr/>
        <a:lstStyle/>
        <a:p>
          <a:pPr rtl="1"/>
          <a:endParaRPr lang="fa-IR"/>
        </a:p>
      </dgm:t>
    </dgm:pt>
    <dgm:pt modelId="{85171175-8D10-4609-A626-842AAEECAB55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25-32</a:t>
          </a:r>
          <a:endParaRPr lang="fa-IR" b="1" dirty="0">
            <a:solidFill>
              <a:schemeClr val="tx1"/>
            </a:solidFill>
          </a:endParaRPr>
        </a:p>
      </dgm:t>
    </dgm:pt>
    <dgm:pt modelId="{956420B0-78F0-4E0A-8C24-96FEACC825D6}" type="parTrans" cxnId="{097775EE-0DAC-43E7-BBF1-520DBE1B0641}">
      <dgm:prSet/>
      <dgm:spPr/>
      <dgm:t>
        <a:bodyPr/>
        <a:lstStyle/>
        <a:p>
          <a:pPr rtl="1"/>
          <a:endParaRPr lang="fa-IR"/>
        </a:p>
      </dgm:t>
    </dgm:pt>
    <dgm:pt modelId="{29F924B8-DFDE-4D3E-BD57-C1829E50DE35}" type="sibTrans" cxnId="{097775EE-0DAC-43E7-BBF1-520DBE1B0641}">
      <dgm:prSet/>
      <dgm:spPr/>
      <dgm:t>
        <a:bodyPr/>
        <a:lstStyle/>
        <a:p>
          <a:pPr rtl="1"/>
          <a:endParaRPr lang="fa-IR"/>
        </a:p>
      </dgm:t>
    </dgm:pt>
    <dgm:pt modelId="{48C42B5B-1949-409C-8E3A-AF8535C800AA}">
      <dgm:prSet phldrT="[Text]" custT="1"/>
      <dgm:spPr/>
      <dgm:t>
        <a:bodyPr/>
        <a:lstStyle/>
        <a:p>
          <a:pPr rtl="0"/>
          <a:r>
            <a:rPr lang="en-US" sz="1800" b="1" dirty="0"/>
            <a:t>Informed Consent</a:t>
          </a:r>
          <a:endParaRPr lang="fa-IR" sz="1800" b="1" dirty="0"/>
        </a:p>
      </dgm:t>
    </dgm:pt>
    <dgm:pt modelId="{4F2691D1-42BA-480B-BFF6-BDB6F916A819}" type="parTrans" cxnId="{5F18970C-F215-4905-91B0-1CC6452F6358}">
      <dgm:prSet/>
      <dgm:spPr/>
      <dgm:t>
        <a:bodyPr/>
        <a:lstStyle/>
        <a:p>
          <a:pPr rtl="1"/>
          <a:endParaRPr lang="fa-IR"/>
        </a:p>
      </dgm:t>
    </dgm:pt>
    <dgm:pt modelId="{59D5D24C-EE8E-4599-B49E-001B1670FA5B}" type="sibTrans" cxnId="{5F18970C-F215-4905-91B0-1CC6452F6358}">
      <dgm:prSet/>
      <dgm:spPr/>
      <dgm:t>
        <a:bodyPr/>
        <a:lstStyle/>
        <a:p>
          <a:pPr rtl="1"/>
          <a:endParaRPr lang="fa-IR"/>
        </a:p>
      </dgm:t>
    </dgm:pt>
    <dgm:pt modelId="{D3F78271-6765-4381-98F6-63B470FBFCE9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33</a:t>
          </a:r>
          <a:endParaRPr lang="fa-IR" b="1" dirty="0">
            <a:solidFill>
              <a:schemeClr val="tx1"/>
            </a:solidFill>
          </a:endParaRPr>
        </a:p>
      </dgm:t>
    </dgm:pt>
    <dgm:pt modelId="{0E828D06-9560-4AA0-A1EE-E6C59188B9AF}" type="parTrans" cxnId="{8DEE642E-3D09-4D4C-8539-CD4D449265DB}">
      <dgm:prSet/>
      <dgm:spPr/>
      <dgm:t>
        <a:bodyPr/>
        <a:lstStyle/>
        <a:p>
          <a:pPr rtl="1"/>
          <a:endParaRPr lang="fa-IR"/>
        </a:p>
      </dgm:t>
    </dgm:pt>
    <dgm:pt modelId="{C7FEA9DC-CACD-4F26-AF80-EB0A726ED44D}" type="sibTrans" cxnId="{8DEE642E-3D09-4D4C-8539-CD4D449265DB}">
      <dgm:prSet/>
      <dgm:spPr/>
      <dgm:t>
        <a:bodyPr/>
        <a:lstStyle/>
        <a:p>
          <a:pPr rtl="1"/>
          <a:endParaRPr lang="fa-IR"/>
        </a:p>
      </dgm:t>
    </dgm:pt>
    <dgm:pt modelId="{858096A3-612F-4E86-B118-6296A890865D}">
      <dgm:prSet phldrT="[Text]" custT="1"/>
      <dgm:spPr/>
      <dgm:t>
        <a:bodyPr/>
        <a:lstStyle/>
        <a:p>
          <a:pPr rtl="0"/>
          <a:r>
            <a:rPr lang="en-US" sz="1800" b="1" dirty="0"/>
            <a:t>Use of Placebo</a:t>
          </a:r>
          <a:endParaRPr lang="fa-IR" sz="1800" b="1" dirty="0"/>
        </a:p>
      </dgm:t>
    </dgm:pt>
    <dgm:pt modelId="{8E93A877-1CBB-4781-A4BB-014007A0FA74}" type="parTrans" cxnId="{513AFCB5-4DCE-47C2-9BE6-38FF857F1FFF}">
      <dgm:prSet/>
      <dgm:spPr/>
      <dgm:t>
        <a:bodyPr/>
        <a:lstStyle/>
        <a:p>
          <a:pPr rtl="1"/>
          <a:endParaRPr lang="fa-IR"/>
        </a:p>
      </dgm:t>
    </dgm:pt>
    <dgm:pt modelId="{51553530-8968-4708-B9F5-942113EE5DE3}" type="sibTrans" cxnId="{513AFCB5-4DCE-47C2-9BE6-38FF857F1FFF}">
      <dgm:prSet/>
      <dgm:spPr/>
      <dgm:t>
        <a:bodyPr/>
        <a:lstStyle/>
        <a:p>
          <a:pPr rtl="1"/>
          <a:endParaRPr lang="fa-IR"/>
        </a:p>
      </dgm:t>
    </dgm:pt>
    <dgm:pt modelId="{E34D1843-59DC-456E-A626-AC9B8D533944}">
      <dgm:prSet phldrT="[Text]"/>
      <dgm:spPr/>
      <dgm:t>
        <a:bodyPr/>
        <a:lstStyle/>
        <a:p>
          <a:pPr algn="l" rtl="0"/>
          <a:r>
            <a:rPr lang="en-US" b="1">
              <a:solidFill>
                <a:schemeClr val="tx1"/>
              </a:solidFill>
            </a:rPr>
            <a:t>34</a:t>
          </a:r>
          <a:endParaRPr lang="fa-IR" b="1" dirty="0">
            <a:solidFill>
              <a:schemeClr val="tx1"/>
            </a:solidFill>
          </a:endParaRPr>
        </a:p>
      </dgm:t>
    </dgm:pt>
    <dgm:pt modelId="{80297419-432D-4F30-8F86-A1E065DC7C48}" type="parTrans" cxnId="{D349E301-531F-4E14-B584-40D8BD3ED3BE}">
      <dgm:prSet/>
      <dgm:spPr/>
      <dgm:t>
        <a:bodyPr/>
        <a:lstStyle/>
        <a:p>
          <a:pPr rtl="1"/>
          <a:endParaRPr lang="fa-IR"/>
        </a:p>
      </dgm:t>
    </dgm:pt>
    <dgm:pt modelId="{8CF50237-113F-45B8-BE40-6775B248ECB5}" type="sibTrans" cxnId="{D349E301-531F-4E14-B584-40D8BD3ED3BE}">
      <dgm:prSet/>
      <dgm:spPr/>
      <dgm:t>
        <a:bodyPr/>
        <a:lstStyle/>
        <a:p>
          <a:pPr rtl="1"/>
          <a:endParaRPr lang="fa-IR"/>
        </a:p>
      </dgm:t>
    </dgm:pt>
    <dgm:pt modelId="{56B8D91B-9BFE-40AC-B0A3-948EC7F13B28}">
      <dgm:prSet phldrT="[Text]" custT="1"/>
      <dgm:spPr/>
      <dgm:t>
        <a:bodyPr/>
        <a:lstStyle/>
        <a:p>
          <a:pPr rtl="0"/>
          <a:r>
            <a:rPr lang="en-US" sz="1800" b="1" dirty="0"/>
            <a:t>Post-Trial Provisions</a:t>
          </a:r>
          <a:endParaRPr lang="fa-IR" sz="1800" b="1" dirty="0"/>
        </a:p>
      </dgm:t>
    </dgm:pt>
    <dgm:pt modelId="{AAC06BDA-8B37-405F-AC6D-73F20C2DF85F}" type="parTrans" cxnId="{2E6559CA-C1B5-4A79-86CF-1BDBE4F9F7CC}">
      <dgm:prSet/>
      <dgm:spPr/>
      <dgm:t>
        <a:bodyPr/>
        <a:lstStyle/>
        <a:p>
          <a:pPr rtl="1"/>
          <a:endParaRPr lang="fa-IR"/>
        </a:p>
      </dgm:t>
    </dgm:pt>
    <dgm:pt modelId="{B382B224-2351-443E-86E0-736AB4E24ECF}" type="sibTrans" cxnId="{2E6559CA-C1B5-4A79-86CF-1BDBE4F9F7CC}">
      <dgm:prSet/>
      <dgm:spPr/>
      <dgm:t>
        <a:bodyPr/>
        <a:lstStyle/>
        <a:p>
          <a:pPr rtl="1"/>
          <a:endParaRPr lang="fa-IR"/>
        </a:p>
      </dgm:t>
    </dgm:pt>
    <dgm:pt modelId="{30A48536-D0FD-4A48-B5E1-2B5347E82241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35-36</a:t>
          </a:r>
          <a:endParaRPr lang="fa-IR" b="1" dirty="0">
            <a:solidFill>
              <a:schemeClr val="tx1"/>
            </a:solidFill>
          </a:endParaRPr>
        </a:p>
      </dgm:t>
    </dgm:pt>
    <dgm:pt modelId="{1C2ED8D2-1CD9-48B8-899E-2F789FABAF5A}" type="parTrans" cxnId="{62C2A666-9E90-4AA6-B28F-4652AD84A033}">
      <dgm:prSet/>
      <dgm:spPr/>
      <dgm:t>
        <a:bodyPr/>
        <a:lstStyle/>
        <a:p>
          <a:pPr rtl="1"/>
          <a:endParaRPr lang="fa-IR"/>
        </a:p>
      </dgm:t>
    </dgm:pt>
    <dgm:pt modelId="{3144F804-3E8D-44C7-AAB4-09F2C9D55C09}" type="sibTrans" cxnId="{62C2A666-9E90-4AA6-B28F-4652AD84A033}">
      <dgm:prSet/>
      <dgm:spPr/>
      <dgm:t>
        <a:bodyPr/>
        <a:lstStyle/>
        <a:p>
          <a:pPr rtl="1"/>
          <a:endParaRPr lang="fa-IR"/>
        </a:p>
      </dgm:t>
    </dgm:pt>
    <dgm:pt modelId="{6952732C-7021-422F-B304-7A26F688134C}">
      <dgm:prSet phldrT="[Text]" custT="1"/>
      <dgm:spPr/>
      <dgm:t>
        <a:bodyPr/>
        <a:lstStyle/>
        <a:p>
          <a:pPr rtl="0"/>
          <a:r>
            <a:rPr lang="en-US" sz="1800" b="1" dirty="0"/>
            <a:t>Research Registration and Publication and Dissemination of Results</a:t>
          </a:r>
          <a:endParaRPr lang="fa-IR" sz="1800" b="1" dirty="0"/>
        </a:p>
      </dgm:t>
    </dgm:pt>
    <dgm:pt modelId="{D3F7ABE0-14D2-44FA-A496-5317AEC204D9}" type="parTrans" cxnId="{44CF9160-A44E-4A84-B8C6-86C4620C2EB8}">
      <dgm:prSet/>
      <dgm:spPr/>
      <dgm:t>
        <a:bodyPr/>
        <a:lstStyle/>
        <a:p>
          <a:pPr rtl="1"/>
          <a:endParaRPr lang="fa-IR"/>
        </a:p>
      </dgm:t>
    </dgm:pt>
    <dgm:pt modelId="{5484083F-C2E7-4F82-B939-FDB3C2262567}" type="sibTrans" cxnId="{44CF9160-A44E-4A84-B8C6-86C4620C2EB8}">
      <dgm:prSet/>
      <dgm:spPr/>
      <dgm:t>
        <a:bodyPr/>
        <a:lstStyle/>
        <a:p>
          <a:pPr rtl="1"/>
          <a:endParaRPr lang="fa-IR"/>
        </a:p>
      </dgm:t>
    </dgm:pt>
    <dgm:pt modelId="{DE13EF8F-0E86-4675-8391-2B379EE794D3}">
      <dgm:prSet phldrT="[Text]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</a:rPr>
            <a:t>37</a:t>
          </a:r>
          <a:endParaRPr lang="fa-IR" b="1" dirty="0">
            <a:solidFill>
              <a:schemeClr val="tx1"/>
            </a:solidFill>
          </a:endParaRPr>
        </a:p>
      </dgm:t>
    </dgm:pt>
    <dgm:pt modelId="{EDF13D9A-11DA-483C-97FB-3683FB326DBE}" type="parTrans" cxnId="{B2F925AE-6F53-481B-9B7D-3A3C1096837A}">
      <dgm:prSet/>
      <dgm:spPr/>
      <dgm:t>
        <a:bodyPr/>
        <a:lstStyle/>
        <a:p>
          <a:pPr rtl="1"/>
          <a:endParaRPr lang="fa-IR"/>
        </a:p>
      </dgm:t>
    </dgm:pt>
    <dgm:pt modelId="{A6406A7E-B358-4602-B640-445F591EA38B}" type="sibTrans" cxnId="{B2F925AE-6F53-481B-9B7D-3A3C1096837A}">
      <dgm:prSet/>
      <dgm:spPr/>
      <dgm:t>
        <a:bodyPr/>
        <a:lstStyle/>
        <a:p>
          <a:pPr rtl="1"/>
          <a:endParaRPr lang="fa-IR"/>
        </a:p>
      </dgm:t>
    </dgm:pt>
    <dgm:pt modelId="{6101CFCA-BB5D-4AEF-A424-53D5ECB8208C}">
      <dgm:prSet phldrT="[Text]" custT="1"/>
      <dgm:spPr/>
      <dgm:t>
        <a:bodyPr/>
        <a:lstStyle/>
        <a:p>
          <a:pPr rtl="0"/>
          <a:r>
            <a:rPr lang="en-US" sz="1800" b="1" dirty="0"/>
            <a:t>Unproven Interventions in Clinical Practice</a:t>
          </a:r>
          <a:endParaRPr lang="fa-IR" sz="1800" b="1" dirty="0"/>
        </a:p>
      </dgm:t>
    </dgm:pt>
    <dgm:pt modelId="{64BC4C21-C94C-43B0-A6B8-7D4786F6B4B3}" type="parTrans" cxnId="{48A9CA4E-4FF4-40C8-B7D9-405A5899F9D3}">
      <dgm:prSet/>
      <dgm:spPr/>
      <dgm:t>
        <a:bodyPr/>
        <a:lstStyle/>
        <a:p>
          <a:pPr rtl="1"/>
          <a:endParaRPr lang="fa-IR"/>
        </a:p>
      </dgm:t>
    </dgm:pt>
    <dgm:pt modelId="{F8EE7C28-F66F-41E9-9E0F-B657CC735EE8}" type="sibTrans" cxnId="{48A9CA4E-4FF4-40C8-B7D9-405A5899F9D3}">
      <dgm:prSet/>
      <dgm:spPr/>
      <dgm:t>
        <a:bodyPr/>
        <a:lstStyle/>
        <a:p>
          <a:pPr rtl="1"/>
          <a:endParaRPr lang="fa-IR"/>
        </a:p>
      </dgm:t>
    </dgm:pt>
    <dgm:pt modelId="{F40F1B5B-B120-408F-A56D-0C24D36B2560}" type="pres">
      <dgm:prSet presAssocID="{B7792094-B449-4225-B7DB-D5831174448B}" presName="Name0" presStyleCnt="0">
        <dgm:presLayoutVars>
          <dgm:dir/>
          <dgm:animLvl val="lvl"/>
          <dgm:resizeHandles val="exact"/>
        </dgm:presLayoutVars>
      </dgm:prSet>
      <dgm:spPr/>
    </dgm:pt>
    <dgm:pt modelId="{AF9CC92A-0270-48D4-B43A-227919DE9D1A}" type="pres">
      <dgm:prSet presAssocID="{DF013460-00F4-480F-94FE-052F5965878A}" presName="linNode" presStyleCnt="0"/>
      <dgm:spPr/>
    </dgm:pt>
    <dgm:pt modelId="{03B9DE04-F81A-42AD-BD15-3E6FC0383908}" type="pres">
      <dgm:prSet presAssocID="{DF013460-00F4-480F-94FE-052F5965878A}" presName="parentText" presStyleLbl="node1" presStyleIdx="0" presStyleCnt="12" custScaleX="31247">
        <dgm:presLayoutVars>
          <dgm:chMax val="1"/>
          <dgm:bulletEnabled val="1"/>
        </dgm:presLayoutVars>
      </dgm:prSet>
      <dgm:spPr/>
    </dgm:pt>
    <dgm:pt modelId="{10B9E26E-6265-4265-BF4A-635274FF6B32}" type="pres">
      <dgm:prSet presAssocID="{DF013460-00F4-480F-94FE-052F5965878A}" presName="descendantText" presStyleLbl="alignAccFollowNode1" presStyleIdx="0" presStyleCnt="12" custScaleX="134876">
        <dgm:presLayoutVars>
          <dgm:bulletEnabled val="1"/>
        </dgm:presLayoutVars>
      </dgm:prSet>
      <dgm:spPr/>
    </dgm:pt>
    <dgm:pt modelId="{4D8A99DB-71DA-417A-8B6C-DD66DF417DA4}" type="pres">
      <dgm:prSet presAssocID="{59806AB8-E454-496E-8CF1-9DBF1C3FE197}" presName="sp" presStyleCnt="0"/>
      <dgm:spPr/>
    </dgm:pt>
    <dgm:pt modelId="{45264218-65C1-4AF0-A1C8-87ACB14489EF}" type="pres">
      <dgm:prSet presAssocID="{78D5BD39-FC82-419C-A98C-C0BB6581B52B}" presName="linNode" presStyleCnt="0"/>
      <dgm:spPr/>
    </dgm:pt>
    <dgm:pt modelId="{42A4F8E9-D9BD-4815-ADF9-454279054C5B}" type="pres">
      <dgm:prSet presAssocID="{78D5BD39-FC82-419C-A98C-C0BB6581B52B}" presName="parentText" presStyleLbl="node1" presStyleIdx="1" presStyleCnt="12" custScaleX="31247">
        <dgm:presLayoutVars>
          <dgm:chMax val="1"/>
          <dgm:bulletEnabled val="1"/>
        </dgm:presLayoutVars>
      </dgm:prSet>
      <dgm:spPr/>
    </dgm:pt>
    <dgm:pt modelId="{C4A51D4E-4F02-49B2-8F71-56C6C775003D}" type="pres">
      <dgm:prSet presAssocID="{78D5BD39-FC82-419C-A98C-C0BB6581B52B}" presName="descendantText" presStyleLbl="alignAccFollowNode1" presStyleIdx="1" presStyleCnt="12" custScaleX="134876">
        <dgm:presLayoutVars>
          <dgm:bulletEnabled val="1"/>
        </dgm:presLayoutVars>
      </dgm:prSet>
      <dgm:spPr/>
    </dgm:pt>
    <dgm:pt modelId="{3DC00231-93C1-495E-9DE8-2D504702269C}" type="pres">
      <dgm:prSet presAssocID="{583B687F-F322-4D1B-9332-0565E560A427}" presName="sp" presStyleCnt="0"/>
      <dgm:spPr/>
    </dgm:pt>
    <dgm:pt modelId="{B2E85951-611D-4A14-BC0C-C1655E6DADCC}" type="pres">
      <dgm:prSet presAssocID="{97A5724C-89BF-41C4-B93A-8659EA75DA5C}" presName="linNode" presStyleCnt="0"/>
      <dgm:spPr/>
    </dgm:pt>
    <dgm:pt modelId="{602EC97A-EA7E-41F1-9564-1BCA7D8DD07D}" type="pres">
      <dgm:prSet presAssocID="{97A5724C-89BF-41C4-B93A-8659EA75DA5C}" presName="parentText" presStyleLbl="node1" presStyleIdx="2" presStyleCnt="12" custScaleX="31247">
        <dgm:presLayoutVars>
          <dgm:chMax val="1"/>
          <dgm:bulletEnabled val="1"/>
        </dgm:presLayoutVars>
      </dgm:prSet>
      <dgm:spPr/>
    </dgm:pt>
    <dgm:pt modelId="{49ECC0D6-4C10-4775-AC23-CFBCC820D910}" type="pres">
      <dgm:prSet presAssocID="{97A5724C-89BF-41C4-B93A-8659EA75DA5C}" presName="descendantText" presStyleLbl="alignAccFollowNode1" presStyleIdx="2" presStyleCnt="12" custScaleX="134876">
        <dgm:presLayoutVars>
          <dgm:bulletEnabled val="1"/>
        </dgm:presLayoutVars>
      </dgm:prSet>
      <dgm:spPr/>
    </dgm:pt>
    <dgm:pt modelId="{C2BA46E8-49AF-4666-8FB8-3E7A245B1691}" type="pres">
      <dgm:prSet presAssocID="{987A8A10-BD99-4576-98D4-B2FD49911F26}" presName="sp" presStyleCnt="0"/>
      <dgm:spPr/>
    </dgm:pt>
    <dgm:pt modelId="{6DA1C820-BA7E-4753-9BC2-E7E328A5F8F6}" type="pres">
      <dgm:prSet presAssocID="{897B765C-4898-45DE-8D6B-7FAE742D6DFE}" presName="linNode" presStyleCnt="0"/>
      <dgm:spPr/>
    </dgm:pt>
    <dgm:pt modelId="{8D4C39B2-EB44-4681-9323-B67D03A577EE}" type="pres">
      <dgm:prSet presAssocID="{897B765C-4898-45DE-8D6B-7FAE742D6DFE}" presName="parentText" presStyleLbl="node1" presStyleIdx="3" presStyleCnt="12" custScaleX="31247">
        <dgm:presLayoutVars>
          <dgm:chMax val="1"/>
          <dgm:bulletEnabled val="1"/>
        </dgm:presLayoutVars>
      </dgm:prSet>
      <dgm:spPr/>
    </dgm:pt>
    <dgm:pt modelId="{E6374275-D50D-4C60-BCF9-7840F495834C}" type="pres">
      <dgm:prSet presAssocID="{897B765C-4898-45DE-8D6B-7FAE742D6DFE}" presName="descendantText" presStyleLbl="alignAccFollowNode1" presStyleIdx="3" presStyleCnt="12" custScaleX="134876">
        <dgm:presLayoutVars>
          <dgm:bulletEnabled val="1"/>
        </dgm:presLayoutVars>
      </dgm:prSet>
      <dgm:spPr/>
    </dgm:pt>
    <dgm:pt modelId="{5EC65AEF-137C-4390-A00B-341E2EAABBC4}" type="pres">
      <dgm:prSet presAssocID="{A35B44FD-3D08-40C9-941F-EA503D4AF1C7}" presName="sp" presStyleCnt="0"/>
      <dgm:spPr/>
    </dgm:pt>
    <dgm:pt modelId="{BF257369-0BF7-4F84-AF2F-1C22685942AB}" type="pres">
      <dgm:prSet presAssocID="{D4C834FC-5002-47F8-8A79-713DCB5E3660}" presName="linNode" presStyleCnt="0"/>
      <dgm:spPr/>
    </dgm:pt>
    <dgm:pt modelId="{290EF9AE-F7EA-420B-8DCC-24A719252EC7}" type="pres">
      <dgm:prSet presAssocID="{D4C834FC-5002-47F8-8A79-713DCB5E3660}" presName="parentText" presStyleLbl="node1" presStyleIdx="4" presStyleCnt="12" custScaleX="31247">
        <dgm:presLayoutVars>
          <dgm:chMax val="1"/>
          <dgm:bulletEnabled val="1"/>
        </dgm:presLayoutVars>
      </dgm:prSet>
      <dgm:spPr/>
    </dgm:pt>
    <dgm:pt modelId="{FB91A969-94C6-4948-85EA-F3DD06685929}" type="pres">
      <dgm:prSet presAssocID="{D4C834FC-5002-47F8-8A79-713DCB5E3660}" presName="descendantText" presStyleLbl="alignAccFollowNode1" presStyleIdx="4" presStyleCnt="12" custScaleX="134876" custLinFactNeighborX="-350" custLinFactNeighborY="11369">
        <dgm:presLayoutVars>
          <dgm:bulletEnabled val="1"/>
        </dgm:presLayoutVars>
      </dgm:prSet>
      <dgm:spPr/>
    </dgm:pt>
    <dgm:pt modelId="{6153C0BF-823B-4274-84E6-231D4C2886CA}" type="pres">
      <dgm:prSet presAssocID="{077CA714-7AC4-4879-93BF-4C515773EA07}" presName="sp" presStyleCnt="0"/>
      <dgm:spPr/>
    </dgm:pt>
    <dgm:pt modelId="{324E063F-6256-4C85-9FDA-7A51A991D6E2}" type="pres">
      <dgm:prSet presAssocID="{0461916B-0BA6-431C-AC83-5A5378C58181}" presName="linNode" presStyleCnt="0"/>
      <dgm:spPr/>
    </dgm:pt>
    <dgm:pt modelId="{EFF3E6C6-A851-48CC-95F9-6A2F2F84E486}" type="pres">
      <dgm:prSet presAssocID="{0461916B-0BA6-431C-AC83-5A5378C58181}" presName="parentText" presStyleLbl="node1" presStyleIdx="5" presStyleCnt="12" custScaleX="31247">
        <dgm:presLayoutVars>
          <dgm:chMax val="1"/>
          <dgm:bulletEnabled val="1"/>
        </dgm:presLayoutVars>
      </dgm:prSet>
      <dgm:spPr/>
    </dgm:pt>
    <dgm:pt modelId="{8056653E-50D8-46DF-A1A3-9A108865D71F}" type="pres">
      <dgm:prSet presAssocID="{0461916B-0BA6-431C-AC83-5A5378C58181}" presName="descendantText" presStyleLbl="alignAccFollowNode1" presStyleIdx="5" presStyleCnt="12" custScaleX="134876">
        <dgm:presLayoutVars>
          <dgm:bulletEnabled val="1"/>
        </dgm:presLayoutVars>
      </dgm:prSet>
      <dgm:spPr/>
    </dgm:pt>
    <dgm:pt modelId="{C0451421-9AC5-4B35-80E8-C8B540D8D390}" type="pres">
      <dgm:prSet presAssocID="{88E16252-DF59-44FB-A040-9A6239D7086D}" presName="sp" presStyleCnt="0"/>
      <dgm:spPr/>
    </dgm:pt>
    <dgm:pt modelId="{F97AB66A-6009-452D-AFC8-9EBDA970E1B6}" type="pres">
      <dgm:prSet presAssocID="{FB57CFB8-3068-4BED-A3A3-3B4302FA0186}" presName="linNode" presStyleCnt="0"/>
      <dgm:spPr/>
    </dgm:pt>
    <dgm:pt modelId="{96887B5B-7304-4E0D-9393-3CB0917E9417}" type="pres">
      <dgm:prSet presAssocID="{FB57CFB8-3068-4BED-A3A3-3B4302FA0186}" presName="parentText" presStyleLbl="node1" presStyleIdx="6" presStyleCnt="12" custScaleX="31247">
        <dgm:presLayoutVars>
          <dgm:chMax val="1"/>
          <dgm:bulletEnabled val="1"/>
        </dgm:presLayoutVars>
      </dgm:prSet>
      <dgm:spPr/>
    </dgm:pt>
    <dgm:pt modelId="{00640A34-2176-4779-894B-CC0101136401}" type="pres">
      <dgm:prSet presAssocID="{FB57CFB8-3068-4BED-A3A3-3B4302FA0186}" presName="descendantText" presStyleLbl="alignAccFollowNode1" presStyleIdx="6" presStyleCnt="12" custScaleX="134876">
        <dgm:presLayoutVars>
          <dgm:bulletEnabled val="1"/>
        </dgm:presLayoutVars>
      </dgm:prSet>
      <dgm:spPr/>
    </dgm:pt>
    <dgm:pt modelId="{88070021-87FD-45CF-8855-BC343207960D}" type="pres">
      <dgm:prSet presAssocID="{7CC2FC4C-21B1-4092-BFA8-D639870DC8A7}" presName="sp" presStyleCnt="0"/>
      <dgm:spPr/>
    </dgm:pt>
    <dgm:pt modelId="{4602809F-A26F-4B6A-B26B-441E0B7DF9C9}" type="pres">
      <dgm:prSet presAssocID="{85171175-8D10-4609-A626-842AAEECAB55}" presName="linNode" presStyleCnt="0"/>
      <dgm:spPr/>
    </dgm:pt>
    <dgm:pt modelId="{E8C4B15C-0389-4A17-978A-3E96C7E3F869}" type="pres">
      <dgm:prSet presAssocID="{85171175-8D10-4609-A626-842AAEECAB55}" presName="parentText" presStyleLbl="node1" presStyleIdx="7" presStyleCnt="12" custScaleX="31247">
        <dgm:presLayoutVars>
          <dgm:chMax val="1"/>
          <dgm:bulletEnabled val="1"/>
        </dgm:presLayoutVars>
      </dgm:prSet>
      <dgm:spPr/>
    </dgm:pt>
    <dgm:pt modelId="{A0F180FE-F3DC-40D1-B280-1CC4FF4BA3BF}" type="pres">
      <dgm:prSet presAssocID="{85171175-8D10-4609-A626-842AAEECAB55}" presName="descendantText" presStyleLbl="alignAccFollowNode1" presStyleIdx="7" presStyleCnt="12" custScaleX="134876">
        <dgm:presLayoutVars>
          <dgm:bulletEnabled val="1"/>
        </dgm:presLayoutVars>
      </dgm:prSet>
      <dgm:spPr/>
    </dgm:pt>
    <dgm:pt modelId="{F96AFBF0-E3C2-4972-BB9E-53817AC12C4F}" type="pres">
      <dgm:prSet presAssocID="{29F924B8-DFDE-4D3E-BD57-C1829E50DE35}" presName="sp" presStyleCnt="0"/>
      <dgm:spPr/>
    </dgm:pt>
    <dgm:pt modelId="{2A745CD8-37AC-4B15-BA3F-4D0BEE007BA5}" type="pres">
      <dgm:prSet presAssocID="{D3F78271-6765-4381-98F6-63B470FBFCE9}" presName="linNode" presStyleCnt="0"/>
      <dgm:spPr/>
    </dgm:pt>
    <dgm:pt modelId="{FF381DF6-7352-4EC0-9A57-BF89E9F6DD1D}" type="pres">
      <dgm:prSet presAssocID="{D3F78271-6765-4381-98F6-63B470FBFCE9}" presName="parentText" presStyleLbl="node1" presStyleIdx="8" presStyleCnt="12" custScaleX="31247">
        <dgm:presLayoutVars>
          <dgm:chMax val="1"/>
          <dgm:bulletEnabled val="1"/>
        </dgm:presLayoutVars>
      </dgm:prSet>
      <dgm:spPr/>
    </dgm:pt>
    <dgm:pt modelId="{180E83BA-94E9-4E11-A0A8-D379DC18C1A5}" type="pres">
      <dgm:prSet presAssocID="{D3F78271-6765-4381-98F6-63B470FBFCE9}" presName="descendantText" presStyleLbl="alignAccFollowNode1" presStyleIdx="8" presStyleCnt="12" custScaleX="134876">
        <dgm:presLayoutVars>
          <dgm:bulletEnabled val="1"/>
        </dgm:presLayoutVars>
      </dgm:prSet>
      <dgm:spPr/>
    </dgm:pt>
    <dgm:pt modelId="{77B26637-39A3-4852-B33E-9EB384733A0F}" type="pres">
      <dgm:prSet presAssocID="{C7FEA9DC-CACD-4F26-AF80-EB0A726ED44D}" presName="sp" presStyleCnt="0"/>
      <dgm:spPr/>
    </dgm:pt>
    <dgm:pt modelId="{3BE06C18-80E3-4874-A6CA-91970EAA21DA}" type="pres">
      <dgm:prSet presAssocID="{E34D1843-59DC-456E-A626-AC9B8D533944}" presName="linNode" presStyleCnt="0"/>
      <dgm:spPr/>
    </dgm:pt>
    <dgm:pt modelId="{7736C2AC-4494-4060-A92C-72E806213230}" type="pres">
      <dgm:prSet presAssocID="{E34D1843-59DC-456E-A626-AC9B8D533944}" presName="parentText" presStyleLbl="node1" presStyleIdx="9" presStyleCnt="12" custScaleX="31247">
        <dgm:presLayoutVars>
          <dgm:chMax val="1"/>
          <dgm:bulletEnabled val="1"/>
        </dgm:presLayoutVars>
      </dgm:prSet>
      <dgm:spPr/>
    </dgm:pt>
    <dgm:pt modelId="{B6F735DC-BF45-4D3B-9523-6F706C0D1582}" type="pres">
      <dgm:prSet presAssocID="{E34D1843-59DC-456E-A626-AC9B8D533944}" presName="descendantText" presStyleLbl="alignAccFollowNode1" presStyleIdx="9" presStyleCnt="12" custScaleX="134876">
        <dgm:presLayoutVars>
          <dgm:bulletEnabled val="1"/>
        </dgm:presLayoutVars>
      </dgm:prSet>
      <dgm:spPr/>
    </dgm:pt>
    <dgm:pt modelId="{94E65637-89FA-41A0-9362-B8BF29ABA9F1}" type="pres">
      <dgm:prSet presAssocID="{8CF50237-113F-45B8-BE40-6775B248ECB5}" presName="sp" presStyleCnt="0"/>
      <dgm:spPr/>
    </dgm:pt>
    <dgm:pt modelId="{450066DD-8A70-40D6-8693-538B376098A7}" type="pres">
      <dgm:prSet presAssocID="{30A48536-D0FD-4A48-B5E1-2B5347E82241}" presName="linNode" presStyleCnt="0"/>
      <dgm:spPr/>
    </dgm:pt>
    <dgm:pt modelId="{4AE056CC-0D28-4817-BE00-70A680831A09}" type="pres">
      <dgm:prSet presAssocID="{30A48536-D0FD-4A48-B5E1-2B5347E82241}" presName="parentText" presStyleLbl="node1" presStyleIdx="10" presStyleCnt="12" custScaleX="31247">
        <dgm:presLayoutVars>
          <dgm:chMax val="1"/>
          <dgm:bulletEnabled val="1"/>
        </dgm:presLayoutVars>
      </dgm:prSet>
      <dgm:spPr/>
    </dgm:pt>
    <dgm:pt modelId="{1B39FFD7-C14E-4A4B-86D9-40BD9B6F7575}" type="pres">
      <dgm:prSet presAssocID="{30A48536-D0FD-4A48-B5E1-2B5347E82241}" presName="descendantText" presStyleLbl="alignAccFollowNode1" presStyleIdx="10" presStyleCnt="12" custScaleX="134876">
        <dgm:presLayoutVars>
          <dgm:bulletEnabled val="1"/>
        </dgm:presLayoutVars>
      </dgm:prSet>
      <dgm:spPr/>
    </dgm:pt>
    <dgm:pt modelId="{F1C3FFA8-E6CA-4F08-92CD-0D6DD6353632}" type="pres">
      <dgm:prSet presAssocID="{3144F804-3E8D-44C7-AAB4-09F2C9D55C09}" presName="sp" presStyleCnt="0"/>
      <dgm:spPr/>
    </dgm:pt>
    <dgm:pt modelId="{6825CD4E-B581-4803-B5DE-05F247ACEE2E}" type="pres">
      <dgm:prSet presAssocID="{DE13EF8F-0E86-4675-8391-2B379EE794D3}" presName="linNode" presStyleCnt="0"/>
      <dgm:spPr/>
    </dgm:pt>
    <dgm:pt modelId="{DCCACCE7-8B15-4EEF-9756-76850B5C882E}" type="pres">
      <dgm:prSet presAssocID="{DE13EF8F-0E86-4675-8391-2B379EE794D3}" presName="parentText" presStyleLbl="node1" presStyleIdx="11" presStyleCnt="12" custScaleX="31247">
        <dgm:presLayoutVars>
          <dgm:chMax val="1"/>
          <dgm:bulletEnabled val="1"/>
        </dgm:presLayoutVars>
      </dgm:prSet>
      <dgm:spPr/>
    </dgm:pt>
    <dgm:pt modelId="{177D9285-9C83-4C26-9CFA-CF760E35CB35}" type="pres">
      <dgm:prSet presAssocID="{DE13EF8F-0E86-4675-8391-2B379EE794D3}" presName="descendantText" presStyleLbl="alignAccFollowNode1" presStyleIdx="11" presStyleCnt="12" custScaleX="134876">
        <dgm:presLayoutVars>
          <dgm:bulletEnabled val="1"/>
        </dgm:presLayoutVars>
      </dgm:prSet>
      <dgm:spPr/>
    </dgm:pt>
  </dgm:ptLst>
  <dgm:cxnLst>
    <dgm:cxn modelId="{D349E301-531F-4E14-B584-40D8BD3ED3BE}" srcId="{B7792094-B449-4225-B7DB-D5831174448B}" destId="{E34D1843-59DC-456E-A626-AC9B8D533944}" srcOrd="9" destOrd="0" parTransId="{80297419-432D-4F30-8F86-A1E065DC7C48}" sibTransId="{8CF50237-113F-45B8-BE40-6775B248ECB5}"/>
    <dgm:cxn modelId="{48184805-76AD-401E-86CE-E648676E9C19}" type="presOf" srcId="{FB57CFB8-3068-4BED-A3A3-3B4302FA0186}" destId="{96887B5B-7304-4E0D-9393-3CB0917E9417}" srcOrd="0" destOrd="0" presId="urn:microsoft.com/office/officeart/2005/8/layout/vList5"/>
    <dgm:cxn modelId="{5E97AE0A-103F-4213-A23B-E5D4F8273455}" type="presOf" srcId="{DE13EF8F-0E86-4675-8391-2B379EE794D3}" destId="{DCCACCE7-8B15-4EEF-9756-76850B5C882E}" srcOrd="0" destOrd="0" presId="urn:microsoft.com/office/officeart/2005/8/layout/vList5"/>
    <dgm:cxn modelId="{1578BC0B-8B18-43E1-A30B-953ABD3932D4}" srcId="{B7792094-B449-4225-B7DB-D5831174448B}" destId="{FB57CFB8-3068-4BED-A3A3-3B4302FA0186}" srcOrd="6" destOrd="0" parTransId="{3861F378-4CF7-49C1-9718-1C36E3479E5A}" sibTransId="{7CC2FC4C-21B1-4092-BFA8-D639870DC8A7}"/>
    <dgm:cxn modelId="{5F18970C-F215-4905-91B0-1CC6452F6358}" srcId="{85171175-8D10-4609-A626-842AAEECAB55}" destId="{48C42B5B-1949-409C-8E3A-AF8535C800AA}" srcOrd="0" destOrd="0" parTransId="{4F2691D1-42BA-480B-BFF6-BDB6F916A819}" sibTransId="{59D5D24C-EE8E-4599-B49E-001B1670FA5B}"/>
    <dgm:cxn modelId="{AE0E5512-787C-4CFB-B021-94E0A73BB8AA}" srcId="{B7792094-B449-4225-B7DB-D5831174448B}" destId="{DF013460-00F4-480F-94FE-052F5965878A}" srcOrd="0" destOrd="0" parTransId="{371855A5-5C19-4458-9A7A-3EF557CCFF6D}" sibTransId="{59806AB8-E454-496E-8CF1-9DBF1C3FE197}"/>
    <dgm:cxn modelId="{6D48681A-5509-4579-B798-0D24B2FD1F7F}" type="presOf" srcId="{D4C834FC-5002-47F8-8A79-713DCB5E3660}" destId="{290EF9AE-F7EA-420B-8DCC-24A719252EC7}" srcOrd="0" destOrd="0" presId="urn:microsoft.com/office/officeart/2005/8/layout/vList5"/>
    <dgm:cxn modelId="{CBC4FF20-533A-43E0-A5F1-6CC24070E5CA}" type="presOf" srcId="{97A5724C-89BF-41C4-B93A-8659EA75DA5C}" destId="{602EC97A-EA7E-41F1-9564-1BCA7D8DD07D}" srcOrd="0" destOrd="0" presId="urn:microsoft.com/office/officeart/2005/8/layout/vList5"/>
    <dgm:cxn modelId="{66E8A52D-70F0-4B46-A30D-6EFFA8B7D10F}" type="presOf" srcId="{F127F459-E22D-45F3-9579-B5B9FD1069E5}" destId="{FB91A969-94C6-4948-85EA-F3DD06685929}" srcOrd="0" destOrd="0" presId="urn:microsoft.com/office/officeart/2005/8/layout/vList5"/>
    <dgm:cxn modelId="{8DEE642E-3D09-4D4C-8539-CD4D449265DB}" srcId="{B7792094-B449-4225-B7DB-D5831174448B}" destId="{D3F78271-6765-4381-98F6-63B470FBFCE9}" srcOrd="8" destOrd="0" parTransId="{0E828D06-9560-4AA0-A1EE-E6C59188B9AF}" sibTransId="{C7FEA9DC-CACD-4F26-AF80-EB0A726ED44D}"/>
    <dgm:cxn modelId="{D59E5D30-52AB-492D-9F01-0108C44A8A18}" srcId="{97A5724C-89BF-41C4-B93A-8659EA75DA5C}" destId="{C2EB6598-5ECC-48EC-8C60-1F4FFEFC70F6}" srcOrd="0" destOrd="0" parTransId="{08A856D4-B401-4D0F-AA46-DFCCD9F8AD64}" sibTransId="{48A66B0B-DF93-41FA-B2FB-BCF8726E513D}"/>
    <dgm:cxn modelId="{E2FF6030-0A64-4306-AE8D-5FC4380CFB9C}" type="presOf" srcId="{DF013460-00F4-480F-94FE-052F5965878A}" destId="{03B9DE04-F81A-42AD-BD15-3E6FC0383908}" srcOrd="0" destOrd="0" presId="urn:microsoft.com/office/officeart/2005/8/layout/vList5"/>
    <dgm:cxn modelId="{5E41F636-9C94-47C9-845C-26251A3120E9}" srcId="{B7792094-B449-4225-B7DB-D5831174448B}" destId="{D4C834FC-5002-47F8-8A79-713DCB5E3660}" srcOrd="4" destOrd="0" parTransId="{0EA9F891-ACF1-4A3E-A386-09870B20CFAC}" sibTransId="{077CA714-7AC4-4879-93BF-4C515773EA07}"/>
    <dgm:cxn modelId="{369BC737-4806-4A0B-ADE1-09C086C8F9C3}" type="presOf" srcId="{B7792094-B449-4225-B7DB-D5831174448B}" destId="{F40F1B5B-B120-408F-A56D-0C24D36B2560}" srcOrd="0" destOrd="0" presId="urn:microsoft.com/office/officeart/2005/8/layout/vList5"/>
    <dgm:cxn modelId="{701E963B-E68F-4158-B87B-57DBB1CF98E4}" type="presOf" srcId="{DB749F82-2CC7-40CF-A923-4C0F82741352}" destId="{8056653E-50D8-46DF-A1A3-9A108865D71F}" srcOrd="0" destOrd="0" presId="urn:microsoft.com/office/officeart/2005/8/layout/vList5"/>
    <dgm:cxn modelId="{7FD80340-CCB8-4F72-A517-A85BE5D6AF47}" type="presOf" srcId="{85171175-8D10-4609-A626-842AAEECAB55}" destId="{E8C4B15C-0389-4A17-978A-3E96C7E3F869}" srcOrd="0" destOrd="0" presId="urn:microsoft.com/office/officeart/2005/8/layout/vList5"/>
    <dgm:cxn modelId="{24681A5D-95EC-41E8-9B83-D6F14EED21C3}" srcId="{B7792094-B449-4225-B7DB-D5831174448B}" destId="{0461916B-0BA6-431C-AC83-5A5378C58181}" srcOrd="5" destOrd="0" parTransId="{A1BE5382-2AF2-4C34-8972-F8A8BA3D1987}" sibTransId="{88E16252-DF59-44FB-A040-9A6239D7086D}"/>
    <dgm:cxn modelId="{44CF9160-A44E-4A84-B8C6-86C4620C2EB8}" srcId="{30A48536-D0FD-4A48-B5E1-2B5347E82241}" destId="{6952732C-7021-422F-B304-7A26F688134C}" srcOrd="0" destOrd="0" parTransId="{D3F7ABE0-14D2-44FA-A496-5317AEC204D9}" sibTransId="{5484083F-C2E7-4F82-B939-FDB3C2262567}"/>
    <dgm:cxn modelId="{DD551E65-7E3B-45BA-903D-2AE38F614624}" srcId="{78D5BD39-FC82-419C-A98C-C0BB6581B52B}" destId="{FBFD9C40-CAA3-4921-93B3-165632FE0F2A}" srcOrd="0" destOrd="0" parTransId="{2B4F6C11-B14C-463A-8AE2-7A386A35E161}" sibTransId="{FF270888-F515-4F64-9C37-CD8B102C4FDF}"/>
    <dgm:cxn modelId="{62C2A666-9E90-4AA6-B28F-4652AD84A033}" srcId="{B7792094-B449-4225-B7DB-D5831174448B}" destId="{30A48536-D0FD-4A48-B5E1-2B5347E82241}" srcOrd="10" destOrd="0" parTransId="{1C2ED8D2-1CD9-48B8-899E-2F789FABAF5A}" sibTransId="{3144F804-3E8D-44C7-AAB4-09F2C9D55C09}"/>
    <dgm:cxn modelId="{D63B934A-3F8A-4CD5-A7F7-2C9838431FC2}" type="presOf" srcId="{858096A3-612F-4E86-B118-6296A890865D}" destId="{180E83BA-94E9-4E11-A0A8-D379DC18C1A5}" srcOrd="0" destOrd="0" presId="urn:microsoft.com/office/officeart/2005/8/layout/vList5"/>
    <dgm:cxn modelId="{FF47F66C-A781-4314-8EBF-35CFABA6BB9F}" type="presOf" srcId="{C2EB6598-5ECC-48EC-8C60-1F4FFEFC70F6}" destId="{49ECC0D6-4C10-4775-AC23-CFBCC820D910}" srcOrd="0" destOrd="0" presId="urn:microsoft.com/office/officeart/2005/8/layout/vList5"/>
    <dgm:cxn modelId="{48A9CA4E-4FF4-40C8-B7D9-405A5899F9D3}" srcId="{DE13EF8F-0E86-4675-8391-2B379EE794D3}" destId="{6101CFCA-BB5D-4AEF-A424-53D5ECB8208C}" srcOrd="0" destOrd="0" parTransId="{64BC4C21-C94C-43B0-A6B8-7D4786F6B4B3}" sibTransId="{F8EE7C28-F66F-41E9-9E0F-B657CC735EE8}"/>
    <dgm:cxn modelId="{76EB3171-D861-4A17-88C2-741DDFD6FC2D}" type="presOf" srcId="{56B8D91B-9BFE-40AC-B0A3-948EC7F13B28}" destId="{B6F735DC-BF45-4D3B-9523-6F706C0D1582}" srcOrd="0" destOrd="0" presId="urn:microsoft.com/office/officeart/2005/8/layout/vList5"/>
    <dgm:cxn modelId="{B14DF453-0AF5-40AE-8277-E29C480A65D2}" type="presOf" srcId="{6101CFCA-BB5D-4AEF-A424-53D5ECB8208C}" destId="{177D9285-9C83-4C26-9CFA-CF760E35CB35}" srcOrd="0" destOrd="0" presId="urn:microsoft.com/office/officeart/2005/8/layout/vList5"/>
    <dgm:cxn modelId="{BB015674-1008-4B67-8079-BF0D22AE5CC9}" type="presOf" srcId="{6952732C-7021-422F-B304-7A26F688134C}" destId="{1B39FFD7-C14E-4A4B-86D9-40BD9B6F7575}" srcOrd="0" destOrd="0" presId="urn:microsoft.com/office/officeart/2005/8/layout/vList5"/>
    <dgm:cxn modelId="{5A089055-8220-477C-AF72-04096AE76300}" srcId="{B7792094-B449-4225-B7DB-D5831174448B}" destId="{897B765C-4898-45DE-8D6B-7FAE742D6DFE}" srcOrd="3" destOrd="0" parTransId="{587F2077-8F78-4C71-B4B7-FF435FDBA6E9}" sibTransId="{A35B44FD-3D08-40C9-941F-EA503D4AF1C7}"/>
    <dgm:cxn modelId="{D0265878-FFF4-4B99-9EDB-382724B25D34}" srcId="{FB57CFB8-3068-4BED-A3A3-3B4302FA0186}" destId="{23783AFE-E645-42CC-9972-DBD96D06F24F}" srcOrd="0" destOrd="0" parTransId="{A157EA56-8460-41A3-BA99-08F7C9298E88}" sibTransId="{4D8DE4D6-0081-4382-9A8C-35CC4BBA1209}"/>
    <dgm:cxn modelId="{53227486-6D8D-4228-A777-ED77B9E4F42D}" srcId="{DF013460-00F4-480F-94FE-052F5965878A}" destId="{873DD27F-D3E2-4A55-9BFE-8D63F3C238AD}" srcOrd="0" destOrd="0" parTransId="{F01D9329-FF0A-4FEF-AF95-07E041B50E06}" sibTransId="{A634DCDE-EE04-4B4B-B98E-0A5934B9F32B}"/>
    <dgm:cxn modelId="{96A10188-9DB9-4B2F-BDD2-230B59E35EC8}" type="presOf" srcId="{30A48536-D0FD-4A48-B5E1-2B5347E82241}" destId="{4AE056CC-0D28-4817-BE00-70A680831A09}" srcOrd="0" destOrd="0" presId="urn:microsoft.com/office/officeart/2005/8/layout/vList5"/>
    <dgm:cxn modelId="{6EC50D88-92CB-4A7C-B41A-E59FCD91D8D7}" srcId="{0461916B-0BA6-431C-AC83-5A5378C58181}" destId="{DB749F82-2CC7-40CF-A923-4C0F82741352}" srcOrd="0" destOrd="0" parTransId="{28233520-40D2-4617-9571-C5F64A17F5E0}" sibTransId="{45A53696-E3E1-4AC0-8A78-D46C582FCD0D}"/>
    <dgm:cxn modelId="{5A6F018D-582D-4427-AD9C-CFE1226F96F9}" type="presOf" srcId="{873DD27F-D3E2-4A55-9BFE-8D63F3C238AD}" destId="{10B9E26E-6265-4265-BF4A-635274FF6B32}" srcOrd="0" destOrd="0" presId="urn:microsoft.com/office/officeart/2005/8/layout/vList5"/>
    <dgm:cxn modelId="{42149B98-0C85-46CE-94E2-1D0AC3586727}" type="presOf" srcId="{78D5BD39-FC82-419C-A98C-C0BB6581B52B}" destId="{42A4F8E9-D9BD-4815-ADF9-454279054C5B}" srcOrd="0" destOrd="0" presId="urn:microsoft.com/office/officeart/2005/8/layout/vList5"/>
    <dgm:cxn modelId="{CDB6909B-BDF2-4605-BBEA-41AD7A3A949F}" type="presOf" srcId="{63C68F68-C227-4741-8A8B-D18E4E9EAC17}" destId="{E6374275-D50D-4C60-BCF9-7840F495834C}" srcOrd="0" destOrd="0" presId="urn:microsoft.com/office/officeart/2005/8/layout/vList5"/>
    <dgm:cxn modelId="{622E28A2-882B-4CBE-98D1-1E190D73EDF2}" type="presOf" srcId="{D3F78271-6765-4381-98F6-63B470FBFCE9}" destId="{FF381DF6-7352-4EC0-9A57-BF89E9F6DD1D}" srcOrd="0" destOrd="0" presId="urn:microsoft.com/office/officeart/2005/8/layout/vList5"/>
    <dgm:cxn modelId="{B2F925AE-6F53-481B-9B7D-3A3C1096837A}" srcId="{B7792094-B449-4225-B7DB-D5831174448B}" destId="{DE13EF8F-0E86-4675-8391-2B379EE794D3}" srcOrd="11" destOrd="0" parTransId="{EDF13D9A-11DA-483C-97FB-3683FB326DBE}" sibTransId="{A6406A7E-B358-4602-B640-445F591EA38B}"/>
    <dgm:cxn modelId="{731F00B4-F150-4206-92BA-B5F4E4DCBB59}" type="presOf" srcId="{897B765C-4898-45DE-8D6B-7FAE742D6DFE}" destId="{8D4C39B2-EB44-4681-9323-B67D03A577EE}" srcOrd="0" destOrd="0" presId="urn:microsoft.com/office/officeart/2005/8/layout/vList5"/>
    <dgm:cxn modelId="{513AFCB5-4DCE-47C2-9BE6-38FF857F1FFF}" srcId="{D3F78271-6765-4381-98F6-63B470FBFCE9}" destId="{858096A3-612F-4E86-B118-6296A890865D}" srcOrd="0" destOrd="0" parTransId="{8E93A877-1CBB-4781-A4BB-014007A0FA74}" sibTransId="{51553530-8968-4708-B9F5-942113EE5DE3}"/>
    <dgm:cxn modelId="{2283AEC9-710A-43CA-99E1-98A573AEDF95}" type="presOf" srcId="{48C42B5B-1949-409C-8E3A-AF8535C800AA}" destId="{A0F180FE-F3DC-40D1-B280-1CC4FF4BA3BF}" srcOrd="0" destOrd="0" presId="urn:microsoft.com/office/officeart/2005/8/layout/vList5"/>
    <dgm:cxn modelId="{2E6559CA-C1B5-4A79-86CF-1BDBE4F9F7CC}" srcId="{E34D1843-59DC-456E-A626-AC9B8D533944}" destId="{56B8D91B-9BFE-40AC-B0A3-948EC7F13B28}" srcOrd="0" destOrd="0" parTransId="{AAC06BDA-8B37-405F-AC6D-73F20C2DF85F}" sibTransId="{B382B224-2351-443E-86E0-736AB4E24ECF}"/>
    <dgm:cxn modelId="{D82C3ECB-E4A2-4322-A9B9-B1A623B005FC}" type="presOf" srcId="{E34D1843-59DC-456E-A626-AC9B8D533944}" destId="{7736C2AC-4494-4060-A92C-72E806213230}" srcOrd="0" destOrd="0" presId="urn:microsoft.com/office/officeart/2005/8/layout/vList5"/>
    <dgm:cxn modelId="{CE9148D7-2F61-4839-A6EB-049D659F70E9}" type="presOf" srcId="{0461916B-0BA6-431C-AC83-5A5378C58181}" destId="{EFF3E6C6-A851-48CC-95F9-6A2F2F84E486}" srcOrd="0" destOrd="0" presId="urn:microsoft.com/office/officeart/2005/8/layout/vList5"/>
    <dgm:cxn modelId="{741455DA-0E10-42A7-8D10-1FC0AB71C04A}" srcId="{D4C834FC-5002-47F8-8A79-713DCB5E3660}" destId="{F127F459-E22D-45F3-9579-B5B9FD1069E5}" srcOrd="0" destOrd="0" parTransId="{F60BAFBD-22AD-4386-9CD9-13DB46CD0B9C}" sibTransId="{207DB1F8-A2E5-431C-A0C2-0AFE3CEF9427}"/>
    <dgm:cxn modelId="{53B278E9-4F30-44FF-B0ED-63FAC8168D75}" type="presOf" srcId="{23783AFE-E645-42CC-9972-DBD96D06F24F}" destId="{00640A34-2176-4779-894B-CC0101136401}" srcOrd="0" destOrd="0" presId="urn:microsoft.com/office/officeart/2005/8/layout/vList5"/>
    <dgm:cxn modelId="{097775EE-0DAC-43E7-BBF1-520DBE1B0641}" srcId="{B7792094-B449-4225-B7DB-D5831174448B}" destId="{85171175-8D10-4609-A626-842AAEECAB55}" srcOrd="7" destOrd="0" parTransId="{956420B0-78F0-4E0A-8C24-96FEACC825D6}" sibTransId="{29F924B8-DFDE-4D3E-BD57-C1829E50DE35}"/>
    <dgm:cxn modelId="{1F7F20F2-A4E9-4649-8056-0974067FAF5D}" srcId="{897B765C-4898-45DE-8D6B-7FAE742D6DFE}" destId="{63C68F68-C227-4741-8A8B-D18E4E9EAC17}" srcOrd="0" destOrd="0" parTransId="{14901350-4314-49A3-A439-D3BCEF8370B6}" sibTransId="{80BA9101-2E23-4DB0-89F3-5203FD0010C8}"/>
    <dgm:cxn modelId="{F6128AF7-9FE1-4A81-A8DF-C0EFA5D472F9}" srcId="{B7792094-B449-4225-B7DB-D5831174448B}" destId="{78D5BD39-FC82-419C-A98C-C0BB6581B52B}" srcOrd="1" destOrd="0" parTransId="{E48398F9-65DD-4F32-A74E-68A5C0EF7C45}" sibTransId="{583B687F-F322-4D1B-9332-0565E560A427}"/>
    <dgm:cxn modelId="{359683FE-30B2-455F-9AB2-B460AA33E97E}" type="presOf" srcId="{FBFD9C40-CAA3-4921-93B3-165632FE0F2A}" destId="{C4A51D4E-4F02-49B2-8F71-56C6C775003D}" srcOrd="0" destOrd="0" presId="urn:microsoft.com/office/officeart/2005/8/layout/vList5"/>
    <dgm:cxn modelId="{320BCBFF-9C6B-4A40-9517-7F52D8078302}" srcId="{B7792094-B449-4225-B7DB-D5831174448B}" destId="{97A5724C-89BF-41C4-B93A-8659EA75DA5C}" srcOrd="2" destOrd="0" parTransId="{6BFCF13D-0EEA-472B-9334-1697F3FABC8D}" sibTransId="{987A8A10-BD99-4576-98D4-B2FD49911F26}"/>
    <dgm:cxn modelId="{67235BD7-C4C1-4020-BA13-7B0EE749FB6F}" type="presParOf" srcId="{F40F1B5B-B120-408F-A56D-0C24D36B2560}" destId="{AF9CC92A-0270-48D4-B43A-227919DE9D1A}" srcOrd="0" destOrd="0" presId="urn:microsoft.com/office/officeart/2005/8/layout/vList5"/>
    <dgm:cxn modelId="{CC6403BE-B6CD-4169-AE2F-A6845E8C1183}" type="presParOf" srcId="{AF9CC92A-0270-48D4-B43A-227919DE9D1A}" destId="{03B9DE04-F81A-42AD-BD15-3E6FC0383908}" srcOrd="0" destOrd="0" presId="urn:microsoft.com/office/officeart/2005/8/layout/vList5"/>
    <dgm:cxn modelId="{A6B93145-21B1-4240-9EA0-7FE80031D0D3}" type="presParOf" srcId="{AF9CC92A-0270-48D4-B43A-227919DE9D1A}" destId="{10B9E26E-6265-4265-BF4A-635274FF6B32}" srcOrd="1" destOrd="0" presId="urn:microsoft.com/office/officeart/2005/8/layout/vList5"/>
    <dgm:cxn modelId="{B04BEA63-5A39-4DDD-BAD9-9A4F6CCA0764}" type="presParOf" srcId="{F40F1B5B-B120-408F-A56D-0C24D36B2560}" destId="{4D8A99DB-71DA-417A-8B6C-DD66DF417DA4}" srcOrd="1" destOrd="0" presId="urn:microsoft.com/office/officeart/2005/8/layout/vList5"/>
    <dgm:cxn modelId="{F0F3F62C-F35E-4DC7-AA31-442AA9898246}" type="presParOf" srcId="{F40F1B5B-B120-408F-A56D-0C24D36B2560}" destId="{45264218-65C1-4AF0-A1C8-87ACB14489EF}" srcOrd="2" destOrd="0" presId="urn:microsoft.com/office/officeart/2005/8/layout/vList5"/>
    <dgm:cxn modelId="{98D01CB0-0C64-41DA-9424-55DF2366D435}" type="presParOf" srcId="{45264218-65C1-4AF0-A1C8-87ACB14489EF}" destId="{42A4F8E9-D9BD-4815-ADF9-454279054C5B}" srcOrd="0" destOrd="0" presId="urn:microsoft.com/office/officeart/2005/8/layout/vList5"/>
    <dgm:cxn modelId="{F00ECBCA-9481-4098-8BFB-4B5E27EF7A86}" type="presParOf" srcId="{45264218-65C1-4AF0-A1C8-87ACB14489EF}" destId="{C4A51D4E-4F02-49B2-8F71-56C6C775003D}" srcOrd="1" destOrd="0" presId="urn:microsoft.com/office/officeart/2005/8/layout/vList5"/>
    <dgm:cxn modelId="{D72181BD-E35F-4133-B530-821D26B5021D}" type="presParOf" srcId="{F40F1B5B-B120-408F-A56D-0C24D36B2560}" destId="{3DC00231-93C1-495E-9DE8-2D504702269C}" srcOrd="3" destOrd="0" presId="urn:microsoft.com/office/officeart/2005/8/layout/vList5"/>
    <dgm:cxn modelId="{8D6B4749-9683-412C-AA95-A9F59597267D}" type="presParOf" srcId="{F40F1B5B-B120-408F-A56D-0C24D36B2560}" destId="{B2E85951-611D-4A14-BC0C-C1655E6DADCC}" srcOrd="4" destOrd="0" presId="urn:microsoft.com/office/officeart/2005/8/layout/vList5"/>
    <dgm:cxn modelId="{93118BB0-D683-4745-BDAE-CDE94EB6AD72}" type="presParOf" srcId="{B2E85951-611D-4A14-BC0C-C1655E6DADCC}" destId="{602EC97A-EA7E-41F1-9564-1BCA7D8DD07D}" srcOrd="0" destOrd="0" presId="urn:microsoft.com/office/officeart/2005/8/layout/vList5"/>
    <dgm:cxn modelId="{2D7EB2A8-C9B7-4FF1-9EE8-C266B06FD1C7}" type="presParOf" srcId="{B2E85951-611D-4A14-BC0C-C1655E6DADCC}" destId="{49ECC0D6-4C10-4775-AC23-CFBCC820D910}" srcOrd="1" destOrd="0" presId="urn:microsoft.com/office/officeart/2005/8/layout/vList5"/>
    <dgm:cxn modelId="{D6D3F14E-84C6-4669-925E-7EEFAA8D5943}" type="presParOf" srcId="{F40F1B5B-B120-408F-A56D-0C24D36B2560}" destId="{C2BA46E8-49AF-4666-8FB8-3E7A245B1691}" srcOrd="5" destOrd="0" presId="urn:microsoft.com/office/officeart/2005/8/layout/vList5"/>
    <dgm:cxn modelId="{457EBA89-E661-4CF0-98FF-E1384E2E1247}" type="presParOf" srcId="{F40F1B5B-B120-408F-A56D-0C24D36B2560}" destId="{6DA1C820-BA7E-4753-9BC2-E7E328A5F8F6}" srcOrd="6" destOrd="0" presId="urn:microsoft.com/office/officeart/2005/8/layout/vList5"/>
    <dgm:cxn modelId="{59463B24-A1C2-4EC2-874C-8C52A679F1E1}" type="presParOf" srcId="{6DA1C820-BA7E-4753-9BC2-E7E328A5F8F6}" destId="{8D4C39B2-EB44-4681-9323-B67D03A577EE}" srcOrd="0" destOrd="0" presId="urn:microsoft.com/office/officeart/2005/8/layout/vList5"/>
    <dgm:cxn modelId="{B904D7A2-2BCF-4F06-82C9-2BD11E729AF1}" type="presParOf" srcId="{6DA1C820-BA7E-4753-9BC2-E7E328A5F8F6}" destId="{E6374275-D50D-4C60-BCF9-7840F495834C}" srcOrd="1" destOrd="0" presId="urn:microsoft.com/office/officeart/2005/8/layout/vList5"/>
    <dgm:cxn modelId="{0E6F75C7-E6A6-4850-9A7F-D51B901135B1}" type="presParOf" srcId="{F40F1B5B-B120-408F-A56D-0C24D36B2560}" destId="{5EC65AEF-137C-4390-A00B-341E2EAABBC4}" srcOrd="7" destOrd="0" presId="urn:microsoft.com/office/officeart/2005/8/layout/vList5"/>
    <dgm:cxn modelId="{93D46DBF-2850-4CC0-BB64-ED77E28EDDB4}" type="presParOf" srcId="{F40F1B5B-B120-408F-A56D-0C24D36B2560}" destId="{BF257369-0BF7-4F84-AF2F-1C22685942AB}" srcOrd="8" destOrd="0" presId="urn:microsoft.com/office/officeart/2005/8/layout/vList5"/>
    <dgm:cxn modelId="{416BFB11-DA6C-4C8A-BC8F-F1360BD88FC4}" type="presParOf" srcId="{BF257369-0BF7-4F84-AF2F-1C22685942AB}" destId="{290EF9AE-F7EA-420B-8DCC-24A719252EC7}" srcOrd="0" destOrd="0" presId="urn:microsoft.com/office/officeart/2005/8/layout/vList5"/>
    <dgm:cxn modelId="{3C016153-AC5C-4EEA-823C-50AC85EAFF61}" type="presParOf" srcId="{BF257369-0BF7-4F84-AF2F-1C22685942AB}" destId="{FB91A969-94C6-4948-85EA-F3DD06685929}" srcOrd="1" destOrd="0" presId="urn:microsoft.com/office/officeart/2005/8/layout/vList5"/>
    <dgm:cxn modelId="{4CD0BF9D-8513-4F10-833B-DB996157F9EC}" type="presParOf" srcId="{F40F1B5B-B120-408F-A56D-0C24D36B2560}" destId="{6153C0BF-823B-4274-84E6-231D4C2886CA}" srcOrd="9" destOrd="0" presId="urn:microsoft.com/office/officeart/2005/8/layout/vList5"/>
    <dgm:cxn modelId="{05F7750F-47EC-431D-BF8F-3E3F90A9CF32}" type="presParOf" srcId="{F40F1B5B-B120-408F-A56D-0C24D36B2560}" destId="{324E063F-6256-4C85-9FDA-7A51A991D6E2}" srcOrd="10" destOrd="0" presId="urn:microsoft.com/office/officeart/2005/8/layout/vList5"/>
    <dgm:cxn modelId="{CDEC042F-8E34-4BC1-BA16-C5C4B4A0F55C}" type="presParOf" srcId="{324E063F-6256-4C85-9FDA-7A51A991D6E2}" destId="{EFF3E6C6-A851-48CC-95F9-6A2F2F84E486}" srcOrd="0" destOrd="0" presId="urn:microsoft.com/office/officeart/2005/8/layout/vList5"/>
    <dgm:cxn modelId="{AFC50781-7788-475E-8D96-EBDD3EAD3996}" type="presParOf" srcId="{324E063F-6256-4C85-9FDA-7A51A991D6E2}" destId="{8056653E-50D8-46DF-A1A3-9A108865D71F}" srcOrd="1" destOrd="0" presId="urn:microsoft.com/office/officeart/2005/8/layout/vList5"/>
    <dgm:cxn modelId="{ABEEB27E-C530-4881-92C8-FBE0A07453F3}" type="presParOf" srcId="{F40F1B5B-B120-408F-A56D-0C24D36B2560}" destId="{C0451421-9AC5-4B35-80E8-C8B540D8D390}" srcOrd="11" destOrd="0" presId="urn:microsoft.com/office/officeart/2005/8/layout/vList5"/>
    <dgm:cxn modelId="{465C779B-5277-4494-87D8-B0A6CE267EA1}" type="presParOf" srcId="{F40F1B5B-B120-408F-A56D-0C24D36B2560}" destId="{F97AB66A-6009-452D-AFC8-9EBDA970E1B6}" srcOrd="12" destOrd="0" presId="urn:microsoft.com/office/officeart/2005/8/layout/vList5"/>
    <dgm:cxn modelId="{3D43DE50-CEE5-452B-A8E1-09460732D9DE}" type="presParOf" srcId="{F97AB66A-6009-452D-AFC8-9EBDA970E1B6}" destId="{96887B5B-7304-4E0D-9393-3CB0917E9417}" srcOrd="0" destOrd="0" presId="urn:microsoft.com/office/officeart/2005/8/layout/vList5"/>
    <dgm:cxn modelId="{864F96C7-8F7E-475E-9BA3-C5022D1D391E}" type="presParOf" srcId="{F97AB66A-6009-452D-AFC8-9EBDA970E1B6}" destId="{00640A34-2176-4779-894B-CC0101136401}" srcOrd="1" destOrd="0" presId="urn:microsoft.com/office/officeart/2005/8/layout/vList5"/>
    <dgm:cxn modelId="{280A8F37-B8D3-4A04-9415-B5D4FFC7D721}" type="presParOf" srcId="{F40F1B5B-B120-408F-A56D-0C24D36B2560}" destId="{88070021-87FD-45CF-8855-BC343207960D}" srcOrd="13" destOrd="0" presId="urn:microsoft.com/office/officeart/2005/8/layout/vList5"/>
    <dgm:cxn modelId="{468DF11B-61FA-4659-8643-129B02373D3D}" type="presParOf" srcId="{F40F1B5B-B120-408F-A56D-0C24D36B2560}" destId="{4602809F-A26F-4B6A-B26B-441E0B7DF9C9}" srcOrd="14" destOrd="0" presId="urn:microsoft.com/office/officeart/2005/8/layout/vList5"/>
    <dgm:cxn modelId="{215A0402-D8AE-45D5-99D6-FDD5E8A64E5E}" type="presParOf" srcId="{4602809F-A26F-4B6A-B26B-441E0B7DF9C9}" destId="{E8C4B15C-0389-4A17-978A-3E96C7E3F869}" srcOrd="0" destOrd="0" presId="urn:microsoft.com/office/officeart/2005/8/layout/vList5"/>
    <dgm:cxn modelId="{DD106522-F196-40D3-8292-3A1B18F2DA85}" type="presParOf" srcId="{4602809F-A26F-4B6A-B26B-441E0B7DF9C9}" destId="{A0F180FE-F3DC-40D1-B280-1CC4FF4BA3BF}" srcOrd="1" destOrd="0" presId="urn:microsoft.com/office/officeart/2005/8/layout/vList5"/>
    <dgm:cxn modelId="{32D722FC-1877-43CC-B149-16D517F2B1FF}" type="presParOf" srcId="{F40F1B5B-B120-408F-A56D-0C24D36B2560}" destId="{F96AFBF0-E3C2-4972-BB9E-53817AC12C4F}" srcOrd="15" destOrd="0" presId="urn:microsoft.com/office/officeart/2005/8/layout/vList5"/>
    <dgm:cxn modelId="{282AAEB6-9374-434B-BBFE-D6F3E3E68D5F}" type="presParOf" srcId="{F40F1B5B-B120-408F-A56D-0C24D36B2560}" destId="{2A745CD8-37AC-4B15-BA3F-4D0BEE007BA5}" srcOrd="16" destOrd="0" presId="urn:microsoft.com/office/officeart/2005/8/layout/vList5"/>
    <dgm:cxn modelId="{5996F0DE-6886-4E9F-B9DF-1D024FFC571C}" type="presParOf" srcId="{2A745CD8-37AC-4B15-BA3F-4D0BEE007BA5}" destId="{FF381DF6-7352-4EC0-9A57-BF89E9F6DD1D}" srcOrd="0" destOrd="0" presId="urn:microsoft.com/office/officeart/2005/8/layout/vList5"/>
    <dgm:cxn modelId="{BDE7B7CB-319D-47F8-912F-62F0AEDEEC26}" type="presParOf" srcId="{2A745CD8-37AC-4B15-BA3F-4D0BEE007BA5}" destId="{180E83BA-94E9-4E11-A0A8-D379DC18C1A5}" srcOrd="1" destOrd="0" presId="urn:microsoft.com/office/officeart/2005/8/layout/vList5"/>
    <dgm:cxn modelId="{8152B98F-2FCF-4C4B-9F7D-DA567E0139AC}" type="presParOf" srcId="{F40F1B5B-B120-408F-A56D-0C24D36B2560}" destId="{77B26637-39A3-4852-B33E-9EB384733A0F}" srcOrd="17" destOrd="0" presId="urn:microsoft.com/office/officeart/2005/8/layout/vList5"/>
    <dgm:cxn modelId="{B50AA262-E8BD-404D-800A-D83E9FDE715D}" type="presParOf" srcId="{F40F1B5B-B120-408F-A56D-0C24D36B2560}" destId="{3BE06C18-80E3-4874-A6CA-91970EAA21DA}" srcOrd="18" destOrd="0" presId="urn:microsoft.com/office/officeart/2005/8/layout/vList5"/>
    <dgm:cxn modelId="{57DA6265-188A-42B6-B8AB-A5194640F90D}" type="presParOf" srcId="{3BE06C18-80E3-4874-A6CA-91970EAA21DA}" destId="{7736C2AC-4494-4060-A92C-72E806213230}" srcOrd="0" destOrd="0" presId="urn:microsoft.com/office/officeart/2005/8/layout/vList5"/>
    <dgm:cxn modelId="{E365CFB1-C617-493A-A2D2-2921178E3D43}" type="presParOf" srcId="{3BE06C18-80E3-4874-A6CA-91970EAA21DA}" destId="{B6F735DC-BF45-4D3B-9523-6F706C0D1582}" srcOrd="1" destOrd="0" presId="urn:microsoft.com/office/officeart/2005/8/layout/vList5"/>
    <dgm:cxn modelId="{104A4B15-DE34-48CB-9A2E-39970ABE0BFD}" type="presParOf" srcId="{F40F1B5B-B120-408F-A56D-0C24D36B2560}" destId="{94E65637-89FA-41A0-9362-B8BF29ABA9F1}" srcOrd="19" destOrd="0" presId="urn:microsoft.com/office/officeart/2005/8/layout/vList5"/>
    <dgm:cxn modelId="{66DE734B-32F2-4F0D-A292-BBCE3B305934}" type="presParOf" srcId="{F40F1B5B-B120-408F-A56D-0C24D36B2560}" destId="{450066DD-8A70-40D6-8693-538B376098A7}" srcOrd="20" destOrd="0" presId="urn:microsoft.com/office/officeart/2005/8/layout/vList5"/>
    <dgm:cxn modelId="{AB7E3ACD-FDD2-4EA0-9BEC-4FF5E81812B8}" type="presParOf" srcId="{450066DD-8A70-40D6-8693-538B376098A7}" destId="{4AE056CC-0D28-4817-BE00-70A680831A09}" srcOrd="0" destOrd="0" presId="urn:microsoft.com/office/officeart/2005/8/layout/vList5"/>
    <dgm:cxn modelId="{17FE67E2-E36E-4B9E-9666-AC7BC4FE3F0B}" type="presParOf" srcId="{450066DD-8A70-40D6-8693-538B376098A7}" destId="{1B39FFD7-C14E-4A4B-86D9-40BD9B6F7575}" srcOrd="1" destOrd="0" presId="urn:microsoft.com/office/officeart/2005/8/layout/vList5"/>
    <dgm:cxn modelId="{1E38A560-D95D-4B9E-B263-A3B825F9B638}" type="presParOf" srcId="{F40F1B5B-B120-408F-A56D-0C24D36B2560}" destId="{F1C3FFA8-E6CA-4F08-92CD-0D6DD6353632}" srcOrd="21" destOrd="0" presId="urn:microsoft.com/office/officeart/2005/8/layout/vList5"/>
    <dgm:cxn modelId="{7D7FFC29-39E9-435F-AE37-77B27DE95B5B}" type="presParOf" srcId="{F40F1B5B-B120-408F-A56D-0C24D36B2560}" destId="{6825CD4E-B581-4803-B5DE-05F247ACEE2E}" srcOrd="22" destOrd="0" presId="urn:microsoft.com/office/officeart/2005/8/layout/vList5"/>
    <dgm:cxn modelId="{8E4E095F-8B06-4E86-BAC9-A180194F321B}" type="presParOf" srcId="{6825CD4E-B581-4803-B5DE-05F247ACEE2E}" destId="{DCCACCE7-8B15-4EEF-9756-76850B5C882E}" srcOrd="0" destOrd="0" presId="urn:microsoft.com/office/officeart/2005/8/layout/vList5"/>
    <dgm:cxn modelId="{259EDD08-4C2A-4CAF-A4F7-6C72E42ACD61}" type="presParOf" srcId="{6825CD4E-B581-4803-B5DE-05F247ACEE2E}" destId="{177D9285-9C83-4C26-9CFA-CF760E35CB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F791-A0A0-49AE-8D01-08E55634EEDB}">
      <dsp:nvSpPr>
        <dsp:cNvPr id="0" name=""/>
        <dsp:cNvSpPr/>
      </dsp:nvSpPr>
      <dsp:spPr>
        <a:xfrm>
          <a:off x="0" y="720699"/>
          <a:ext cx="7620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C9390-8976-4B0E-9A02-A3A7437A947C}">
      <dsp:nvSpPr>
        <dsp:cNvPr id="0" name=""/>
        <dsp:cNvSpPr/>
      </dsp:nvSpPr>
      <dsp:spPr>
        <a:xfrm>
          <a:off x="381000" y="26979"/>
          <a:ext cx="5334000" cy="1387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History</a:t>
          </a:r>
          <a:endParaRPr lang="fa-IR" sz="4000" b="1" kern="1200" dirty="0"/>
        </a:p>
      </dsp:txBody>
      <dsp:txXfrm>
        <a:off x="448729" y="94708"/>
        <a:ext cx="5198542" cy="1251982"/>
      </dsp:txXfrm>
    </dsp:sp>
    <dsp:sp modelId="{47C885B4-EB32-4894-9211-455CE654C3E5}">
      <dsp:nvSpPr>
        <dsp:cNvPr id="0" name=""/>
        <dsp:cNvSpPr/>
      </dsp:nvSpPr>
      <dsp:spPr>
        <a:xfrm>
          <a:off x="0" y="2852620"/>
          <a:ext cx="7620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B8664-90AD-4AB1-A239-769E3FB3A755}">
      <dsp:nvSpPr>
        <dsp:cNvPr id="0" name=""/>
        <dsp:cNvSpPr/>
      </dsp:nvSpPr>
      <dsp:spPr>
        <a:xfrm>
          <a:off x="381000" y="2158900"/>
          <a:ext cx="5334000" cy="1387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Ethical Considerations</a:t>
          </a:r>
          <a:endParaRPr lang="fa-IR" sz="4000" b="1" kern="1200" dirty="0"/>
        </a:p>
      </dsp:txBody>
      <dsp:txXfrm>
        <a:off x="448729" y="2226629"/>
        <a:ext cx="5198542" cy="12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9E26E-6265-4265-BF4A-635274FF6B32}">
      <dsp:nvSpPr>
        <dsp:cNvPr id="0" name=""/>
        <dsp:cNvSpPr/>
      </dsp:nvSpPr>
      <dsp:spPr>
        <a:xfrm rot="5400000">
          <a:off x="4408458" y="-3337357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Preamble</a:t>
          </a:r>
          <a:endParaRPr lang="fa-IR" sz="1800" kern="1200" dirty="0"/>
        </a:p>
      </dsp:txBody>
      <dsp:txXfrm rot="-5400000">
        <a:off x="1025748" y="61873"/>
        <a:ext cx="7087323" cy="305383"/>
      </dsp:txXfrm>
    </dsp:sp>
    <dsp:sp modelId="{03B9DE04-F81A-42AD-BD15-3E6FC0383908}">
      <dsp:nvSpPr>
        <dsp:cNvPr id="0" name=""/>
        <dsp:cNvSpPr/>
      </dsp:nvSpPr>
      <dsp:spPr>
        <a:xfrm>
          <a:off x="100007" y="3049"/>
          <a:ext cx="925741" cy="423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1-2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23700"/>
        <a:ext cx="884439" cy="381727"/>
      </dsp:txXfrm>
    </dsp:sp>
    <dsp:sp modelId="{C4A51D4E-4F02-49B2-8F71-56C6C775003D}">
      <dsp:nvSpPr>
        <dsp:cNvPr id="0" name=""/>
        <dsp:cNvSpPr/>
      </dsp:nvSpPr>
      <dsp:spPr>
        <a:xfrm rot="5400000">
          <a:off x="4408458" y="-2893175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976407"/>
            <a:satOff val="4387"/>
            <a:lumOff val="30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76407"/>
              <a:satOff val="4387"/>
              <a:lumOff val="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General Principles</a:t>
          </a:r>
          <a:endParaRPr lang="fa-IR" sz="1800" kern="1200" dirty="0"/>
        </a:p>
      </dsp:txBody>
      <dsp:txXfrm rot="-5400000">
        <a:off x="1025748" y="506055"/>
        <a:ext cx="7087323" cy="305383"/>
      </dsp:txXfrm>
    </dsp:sp>
    <dsp:sp modelId="{42A4F8E9-D9BD-4815-ADF9-454279054C5B}">
      <dsp:nvSpPr>
        <dsp:cNvPr id="0" name=""/>
        <dsp:cNvSpPr/>
      </dsp:nvSpPr>
      <dsp:spPr>
        <a:xfrm>
          <a:off x="100007" y="447230"/>
          <a:ext cx="925741" cy="423029"/>
        </a:xfrm>
        <a:prstGeom prst="roundRect">
          <a:avLst/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3-15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467881"/>
        <a:ext cx="884439" cy="381727"/>
      </dsp:txXfrm>
    </dsp:sp>
    <dsp:sp modelId="{49ECC0D6-4C10-4775-AC23-CFBCC820D910}">
      <dsp:nvSpPr>
        <dsp:cNvPr id="0" name=""/>
        <dsp:cNvSpPr/>
      </dsp:nvSpPr>
      <dsp:spPr>
        <a:xfrm rot="5400000">
          <a:off x="4408458" y="-2448994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1952815"/>
            <a:satOff val="8773"/>
            <a:lumOff val="60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952815"/>
              <a:satOff val="8773"/>
              <a:lumOff val="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Risks, Burdens, and Benefits</a:t>
          </a:r>
          <a:endParaRPr lang="fa-IR" sz="1800" kern="1200" dirty="0"/>
        </a:p>
      </dsp:txBody>
      <dsp:txXfrm rot="-5400000">
        <a:off x="1025748" y="950236"/>
        <a:ext cx="7087323" cy="305383"/>
      </dsp:txXfrm>
    </dsp:sp>
    <dsp:sp modelId="{602EC97A-EA7E-41F1-9564-1BCA7D8DD07D}">
      <dsp:nvSpPr>
        <dsp:cNvPr id="0" name=""/>
        <dsp:cNvSpPr/>
      </dsp:nvSpPr>
      <dsp:spPr>
        <a:xfrm>
          <a:off x="100007" y="891412"/>
          <a:ext cx="925741" cy="423029"/>
        </a:xfrm>
        <a:prstGeom prst="roundRect">
          <a:avLst/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16-18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912063"/>
        <a:ext cx="884439" cy="381727"/>
      </dsp:txXfrm>
    </dsp:sp>
    <dsp:sp modelId="{E6374275-D50D-4C60-BCF9-7840F495834C}">
      <dsp:nvSpPr>
        <dsp:cNvPr id="0" name=""/>
        <dsp:cNvSpPr/>
      </dsp:nvSpPr>
      <dsp:spPr>
        <a:xfrm rot="5400000">
          <a:off x="4408458" y="-2004812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2929222"/>
            <a:satOff val="13160"/>
            <a:lumOff val="9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929222"/>
              <a:satOff val="13160"/>
              <a:lumOff val="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Vulnerable Groups and Individuals</a:t>
          </a:r>
          <a:endParaRPr lang="fa-IR" sz="1800" kern="1200" dirty="0"/>
        </a:p>
      </dsp:txBody>
      <dsp:txXfrm rot="-5400000">
        <a:off x="1025748" y="1394418"/>
        <a:ext cx="7087323" cy="305383"/>
      </dsp:txXfrm>
    </dsp:sp>
    <dsp:sp modelId="{8D4C39B2-EB44-4681-9323-B67D03A577EE}">
      <dsp:nvSpPr>
        <dsp:cNvPr id="0" name=""/>
        <dsp:cNvSpPr/>
      </dsp:nvSpPr>
      <dsp:spPr>
        <a:xfrm>
          <a:off x="100007" y="1335593"/>
          <a:ext cx="925741" cy="423029"/>
        </a:xfrm>
        <a:prstGeom prst="roundRect">
          <a:avLst/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19-20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1356244"/>
        <a:ext cx="884439" cy="381727"/>
      </dsp:txXfrm>
    </dsp:sp>
    <dsp:sp modelId="{FB91A969-94C6-4948-85EA-F3DD06685929}">
      <dsp:nvSpPr>
        <dsp:cNvPr id="0" name=""/>
        <dsp:cNvSpPr/>
      </dsp:nvSpPr>
      <dsp:spPr>
        <a:xfrm rot="5400000">
          <a:off x="4398089" y="-1522155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3905630"/>
            <a:satOff val="17547"/>
            <a:lumOff val="12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905630"/>
              <a:satOff val="17547"/>
              <a:lumOff val="1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Scientific Requirements and Research Protocols</a:t>
          </a:r>
          <a:endParaRPr lang="fa-IR" sz="1800" kern="1200" dirty="0"/>
        </a:p>
      </dsp:txBody>
      <dsp:txXfrm rot="-5400000">
        <a:off x="1015379" y="1877075"/>
        <a:ext cx="7087323" cy="305383"/>
      </dsp:txXfrm>
    </dsp:sp>
    <dsp:sp modelId="{290EF9AE-F7EA-420B-8DCC-24A719252EC7}">
      <dsp:nvSpPr>
        <dsp:cNvPr id="0" name=""/>
        <dsp:cNvSpPr/>
      </dsp:nvSpPr>
      <dsp:spPr>
        <a:xfrm>
          <a:off x="100007" y="1779775"/>
          <a:ext cx="925741" cy="423029"/>
        </a:xfrm>
        <a:prstGeom prst="roundRect">
          <a:avLst/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21-22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1800426"/>
        <a:ext cx="884439" cy="381727"/>
      </dsp:txXfrm>
    </dsp:sp>
    <dsp:sp modelId="{8056653E-50D8-46DF-A1A3-9A108865D71F}">
      <dsp:nvSpPr>
        <dsp:cNvPr id="0" name=""/>
        <dsp:cNvSpPr/>
      </dsp:nvSpPr>
      <dsp:spPr>
        <a:xfrm rot="5400000">
          <a:off x="4408458" y="-1116449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4882037"/>
            <a:satOff val="21933"/>
            <a:lumOff val="15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882037"/>
              <a:satOff val="21933"/>
              <a:lumOff val="1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Research Ethics Committees</a:t>
          </a:r>
          <a:endParaRPr lang="fa-IR" sz="1800" b="1" kern="1200" dirty="0"/>
        </a:p>
      </dsp:txBody>
      <dsp:txXfrm rot="-5400000">
        <a:off x="1025748" y="2282781"/>
        <a:ext cx="7087323" cy="305383"/>
      </dsp:txXfrm>
    </dsp:sp>
    <dsp:sp modelId="{EFF3E6C6-A851-48CC-95F9-6A2F2F84E486}">
      <dsp:nvSpPr>
        <dsp:cNvPr id="0" name=""/>
        <dsp:cNvSpPr/>
      </dsp:nvSpPr>
      <dsp:spPr>
        <a:xfrm>
          <a:off x="100007" y="2223956"/>
          <a:ext cx="925741" cy="423029"/>
        </a:xfrm>
        <a:prstGeom prst="roundRect">
          <a:avLst/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23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2244607"/>
        <a:ext cx="884439" cy="381727"/>
      </dsp:txXfrm>
    </dsp:sp>
    <dsp:sp modelId="{00640A34-2176-4779-894B-CC0101136401}">
      <dsp:nvSpPr>
        <dsp:cNvPr id="0" name=""/>
        <dsp:cNvSpPr/>
      </dsp:nvSpPr>
      <dsp:spPr>
        <a:xfrm rot="5400000">
          <a:off x="4408458" y="-672268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5858445"/>
            <a:satOff val="26320"/>
            <a:lumOff val="18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858445"/>
              <a:satOff val="26320"/>
              <a:lumOff val="1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Privacy and Confidentiality</a:t>
          </a:r>
          <a:endParaRPr lang="fa-IR" sz="1800" b="1" kern="1200" dirty="0"/>
        </a:p>
      </dsp:txBody>
      <dsp:txXfrm rot="-5400000">
        <a:off x="1025748" y="2726962"/>
        <a:ext cx="7087323" cy="305383"/>
      </dsp:txXfrm>
    </dsp:sp>
    <dsp:sp modelId="{96887B5B-7304-4E0D-9393-3CB0917E9417}">
      <dsp:nvSpPr>
        <dsp:cNvPr id="0" name=""/>
        <dsp:cNvSpPr/>
      </dsp:nvSpPr>
      <dsp:spPr>
        <a:xfrm>
          <a:off x="100007" y="2668138"/>
          <a:ext cx="925741" cy="423029"/>
        </a:xfrm>
        <a:prstGeom prst="roundRect">
          <a:avLst/>
        </a:prstGeom>
        <a:solidFill>
          <a:schemeClr val="accent5">
            <a:hueOff val="-5418478"/>
            <a:satOff val="21715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24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2688789"/>
        <a:ext cx="884439" cy="381727"/>
      </dsp:txXfrm>
    </dsp:sp>
    <dsp:sp modelId="{A0F180FE-F3DC-40D1-B280-1CC4FF4BA3BF}">
      <dsp:nvSpPr>
        <dsp:cNvPr id="0" name=""/>
        <dsp:cNvSpPr/>
      </dsp:nvSpPr>
      <dsp:spPr>
        <a:xfrm rot="5400000">
          <a:off x="4408458" y="-228086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6834852"/>
            <a:satOff val="30706"/>
            <a:lumOff val="21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834852"/>
              <a:satOff val="30706"/>
              <a:lumOff val="2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Informed Consent</a:t>
          </a:r>
          <a:endParaRPr lang="fa-IR" sz="1800" b="1" kern="1200" dirty="0"/>
        </a:p>
      </dsp:txBody>
      <dsp:txXfrm rot="-5400000">
        <a:off x="1025748" y="3171144"/>
        <a:ext cx="7087323" cy="305383"/>
      </dsp:txXfrm>
    </dsp:sp>
    <dsp:sp modelId="{E8C4B15C-0389-4A17-978A-3E96C7E3F869}">
      <dsp:nvSpPr>
        <dsp:cNvPr id="0" name=""/>
        <dsp:cNvSpPr/>
      </dsp:nvSpPr>
      <dsp:spPr>
        <a:xfrm>
          <a:off x="100007" y="3112319"/>
          <a:ext cx="925741" cy="423029"/>
        </a:xfrm>
        <a:prstGeom prst="roundRect">
          <a:avLst/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25-32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3132970"/>
        <a:ext cx="884439" cy="381727"/>
      </dsp:txXfrm>
    </dsp:sp>
    <dsp:sp modelId="{180E83BA-94E9-4E11-A0A8-D379DC18C1A5}">
      <dsp:nvSpPr>
        <dsp:cNvPr id="0" name=""/>
        <dsp:cNvSpPr/>
      </dsp:nvSpPr>
      <dsp:spPr>
        <a:xfrm rot="5400000">
          <a:off x="4408458" y="216094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7811259"/>
            <a:satOff val="35093"/>
            <a:lumOff val="241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811259"/>
              <a:satOff val="35093"/>
              <a:lumOff val="2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Use of Placebo</a:t>
          </a:r>
          <a:endParaRPr lang="fa-IR" sz="1800" b="1" kern="1200" dirty="0"/>
        </a:p>
      </dsp:txBody>
      <dsp:txXfrm rot="-5400000">
        <a:off x="1025748" y="3615324"/>
        <a:ext cx="7087323" cy="305383"/>
      </dsp:txXfrm>
    </dsp:sp>
    <dsp:sp modelId="{FF381DF6-7352-4EC0-9A57-BF89E9F6DD1D}">
      <dsp:nvSpPr>
        <dsp:cNvPr id="0" name=""/>
        <dsp:cNvSpPr/>
      </dsp:nvSpPr>
      <dsp:spPr>
        <a:xfrm>
          <a:off x="100007" y="3556501"/>
          <a:ext cx="925741" cy="423029"/>
        </a:xfrm>
        <a:prstGeom prst="roundRect">
          <a:avLst/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33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3577152"/>
        <a:ext cx="884439" cy="381727"/>
      </dsp:txXfrm>
    </dsp:sp>
    <dsp:sp modelId="{B6F735DC-BF45-4D3B-9523-6F706C0D1582}">
      <dsp:nvSpPr>
        <dsp:cNvPr id="0" name=""/>
        <dsp:cNvSpPr/>
      </dsp:nvSpPr>
      <dsp:spPr>
        <a:xfrm rot="5400000">
          <a:off x="4408458" y="660275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8787666"/>
            <a:satOff val="39480"/>
            <a:lumOff val="271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787666"/>
              <a:satOff val="39480"/>
              <a:lumOff val="2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Post-Trial Provisions</a:t>
          </a:r>
          <a:endParaRPr lang="fa-IR" sz="1800" b="1" kern="1200" dirty="0"/>
        </a:p>
      </dsp:txBody>
      <dsp:txXfrm rot="-5400000">
        <a:off x="1025748" y="4059505"/>
        <a:ext cx="7087323" cy="305383"/>
      </dsp:txXfrm>
    </dsp:sp>
    <dsp:sp modelId="{7736C2AC-4494-4060-A92C-72E806213230}">
      <dsp:nvSpPr>
        <dsp:cNvPr id="0" name=""/>
        <dsp:cNvSpPr/>
      </dsp:nvSpPr>
      <dsp:spPr>
        <a:xfrm>
          <a:off x="100007" y="4000682"/>
          <a:ext cx="925741" cy="423029"/>
        </a:xfrm>
        <a:prstGeom prst="roundRect">
          <a:avLst/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34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4021333"/>
        <a:ext cx="884439" cy="381727"/>
      </dsp:txXfrm>
    </dsp:sp>
    <dsp:sp modelId="{1B39FFD7-C14E-4A4B-86D9-40BD9B6F7575}">
      <dsp:nvSpPr>
        <dsp:cNvPr id="0" name=""/>
        <dsp:cNvSpPr/>
      </dsp:nvSpPr>
      <dsp:spPr>
        <a:xfrm rot="5400000">
          <a:off x="4408458" y="1104457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9764074"/>
            <a:satOff val="43866"/>
            <a:lumOff val="301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764074"/>
              <a:satOff val="43866"/>
              <a:lumOff val="3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Research Registration and Publication and Dissemination of Results</a:t>
          </a:r>
          <a:endParaRPr lang="fa-IR" sz="1800" b="1" kern="1200" dirty="0"/>
        </a:p>
      </dsp:txBody>
      <dsp:txXfrm rot="-5400000">
        <a:off x="1025748" y="4503687"/>
        <a:ext cx="7087323" cy="305383"/>
      </dsp:txXfrm>
    </dsp:sp>
    <dsp:sp modelId="{4AE056CC-0D28-4817-BE00-70A680831A09}">
      <dsp:nvSpPr>
        <dsp:cNvPr id="0" name=""/>
        <dsp:cNvSpPr/>
      </dsp:nvSpPr>
      <dsp:spPr>
        <a:xfrm>
          <a:off x="100007" y="4444864"/>
          <a:ext cx="925741" cy="423029"/>
        </a:xfrm>
        <a:prstGeom prst="roundRect">
          <a:avLst/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35-36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4465515"/>
        <a:ext cx="884439" cy="381727"/>
      </dsp:txXfrm>
    </dsp:sp>
    <dsp:sp modelId="{177D9285-9C83-4C26-9CFA-CF760E35CB35}">
      <dsp:nvSpPr>
        <dsp:cNvPr id="0" name=""/>
        <dsp:cNvSpPr/>
      </dsp:nvSpPr>
      <dsp:spPr>
        <a:xfrm rot="5400000">
          <a:off x="4408458" y="1548638"/>
          <a:ext cx="338423" cy="710384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Unproven Interventions in Clinical Practice</a:t>
          </a:r>
          <a:endParaRPr lang="fa-IR" sz="1800" b="1" kern="1200" dirty="0"/>
        </a:p>
      </dsp:txBody>
      <dsp:txXfrm rot="-5400000">
        <a:off x="1025748" y="4947868"/>
        <a:ext cx="7087323" cy="305383"/>
      </dsp:txXfrm>
    </dsp:sp>
    <dsp:sp modelId="{DCCACCE7-8B15-4EEF-9756-76850B5C882E}">
      <dsp:nvSpPr>
        <dsp:cNvPr id="0" name=""/>
        <dsp:cNvSpPr/>
      </dsp:nvSpPr>
      <dsp:spPr>
        <a:xfrm>
          <a:off x="100007" y="4889045"/>
          <a:ext cx="925741" cy="4230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37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120658" y="4909696"/>
        <a:ext cx="884439" cy="38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03725" y="0"/>
            <a:ext cx="3368675" cy="5254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368675" cy="5254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643D64-52EA-4150-9667-00924A875630}" type="datetimeFigureOut">
              <a:rPr lang="fa-IR"/>
              <a:pPr>
                <a:defRPr/>
              </a:pPr>
              <a:t>1446/04/11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03725" y="9988550"/>
            <a:ext cx="3368675" cy="5254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988550"/>
            <a:ext cx="3368675" cy="5254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186785F-3140-470C-B0C6-E3CE7E8E928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777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25463"/>
          </a:xfrm>
          <a:prstGeom prst="rect">
            <a:avLst/>
          </a:prstGeom>
        </p:spPr>
        <p:txBody>
          <a:bodyPr vert="horz" lIns="107071" tIns="53535" rIns="107071" bIns="53535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25463"/>
          </a:xfrm>
          <a:prstGeom prst="rect">
            <a:avLst/>
          </a:prstGeom>
        </p:spPr>
        <p:txBody>
          <a:bodyPr vert="horz" lIns="107071" tIns="53535" rIns="107071" bIns="53535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5DA8E47-749E-4EE8-9226-3EC81A080D7D}" type="datetimeFigureOut">
              <a:rPr lang="en-US"/>
              <a:pPr>
                <a:defRPr/>
              </a:pPr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88988"/>
            <a:ext cx="5254625" cy="3941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71" tIns="53535" rIns="107071" bIns="535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994275"/>
            <a:ext cx="6216650" cy="4732338"/>
          </a:xfrm>
          <a:prstGeom prst="rect">
            <a:avLst/>
          </a:prstGeom>
        </p:spPr>
        <p:txBody>
          <a:bodyPr vert="horz" lIns="107071" tIns="53535" rIns="107071" bIns="5353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988550"/>
            <a:ext cx="3368675" cy="525463"/>
          </a:xfrm>
          <a:prstGeom prst="rect">
            <a:avLst/>
          </a:prstGeom>
        </p:spPr>
        <p:txBody>
          <a:bodyPr vert="horz" lIns="107071" tIns="53535" rIns="107071" bIns="53535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988550"/>
            <a:ext cx="3368675" cy="525463"/>
          </a:xfrm>
          <a:prstGeom prst="rect">
            <a:avLst/>
          </a:prstGeom>
        </p:spPr>
        <p:txBody>
          <a:bodyPr vert="horz" wrap="square" lIns="107071" tIns="53535" rIns="107071" bIns="53535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Calibri" panose="020F0502020204030204" pitchFamily="34" charset="0"/>
              </a:defRPr>
            </a:lvl1pPr>
          </a:lstStyle>
          <a:p>
            <a:fld id="{955632A3-51BC-4A99-87F4-AFC361797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4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32A3-51BC-4A99-87F4-AFC361797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9156E4-AA59-428F-9DB3-5047BCC106A4}" type="slidenum">
              <a:rPr lang="en-US" sz="1400" smtClean="0"/>
              <a:pPr>
                <a:spcBef>
                  <a:spcPct val="0"/>
                </a:spcBef>
              </a:pPr>
              <a:t>2</a:t>
            </a:fld>
            <a:endParaRPr lang="en-U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112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505C-F834-407D-8D57-B89898EB3586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6ABA-1569-458B-84BA-78450EF7C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636F-7FD3-48CC-9FA9-194896871A7A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59203-21E5-47F4-897B-16153AF39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58E6-6910-414A-BDF3-36628EAED636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8747B-3B78-4BE7-924E-254F735E8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BD2-3C84-4BA8-8490-7C35B5CCA80B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2C0EE-3E14-4B40-B698-7334EB5C7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24F9-853F-49EC-B261-0B287AE6C631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9E018-D369-4DD3-B90F-8E249D3F8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3D27-1F1D-4BDF-ACDD-3F1E16288B01}" type="datetime5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AEE86-8896-4BFC-AE77-332E80E5F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37F9-D1A2-4F28-BE1A-F59D89AC69BD}" type="datetime5">
              <a:rPr lang="en-US" smtClean="0"/>
              <a:t>14-Oct-24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B0932-38B5-4167-810F-80B5DD645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5112-7E52-4C14-A125-0C758212AEB9}" type="datetime5">
              <a:rPr lang="en-US" smtClean="0"/>
              <a:t>14-Oct-24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458D-2CFA-46AB-8E18-F9555519F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B807-592B-4EEE-9262-21DF2EF6BB1F}" type="datetime5">
              <a:rPr lang="en-US" smtClean="0"/>
              <a:t>14-Oct-24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17CC-2FC0-4976-A002-F093F2C87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17D4-76F6-4466-865E-B5BD8141F983}" type="datetime5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3FF5-6C45-45E7-9369-F67541E68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E956-5B31-4CB3-BE23-6BD114AE3A8D}" type="datetime5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F1A9-A05D-442A-B469-9985885BF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5B147-F51F-48CD-A807-65699A7B7D87}" type="datetime5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poorolajal@umsha.ac.ir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ECF9EE-69CC-49F6-8C4E-DBBA29F965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D:\Lessons\UMSHA Ar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500" y="332657"/>
            <a:ext cx="7772400" cy="38586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</a:rPr>
              <a:t>Ethical Principles For Medical Research Involving Human Subjects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714375" y="3717032"/>
            <a:ext cx="7786688" cy="1928812"/>
          </a:xfrm>
        </p:spPr>
        <p:txBody>
          <a:bodyPr/>
          <a:lstStyle/>
          <a:p>
            <a:r>
              <a:rPr lang="en-US" sz="2800" b="1" dirty="0">
                <a:solidFill>
                  <a:srgbClr val="F85208"/>
                </a:solidFill>
                <a:cs typeface="Arial" panose="020B0604020202020204" pitchFamily="34" charset="0"/>
              </a:rPr>
              <a:t>By:</a:t>
            </a:r>
          </a:p>
          <a:p>
            <a:r>
              <a:rPr lang="en-US" sz="2800" b="1" dirty="0">
                <a:solidFill>
                  <a:srgbClr val="F85208"/>
                </a:solidFill>
                <a:cs typeface="Arial" panose="020B0604020202020204" pitchFamily="34" charset="0"/>
              </a:rPr>
              <a:t>Jalal </a:t>
            </a:r>
            <a:r>
              <a:rPr lang="en-US" sz="2800" b="1" dirty="0" err="1">
                <a:solidFill>
                  <a:srgbClr val="F85208"/>
                </a:solidFill>
                <a:cs typeface="Arial" panose="020B0604020202020204" pitchFamily="34" charset="0"/>
              </a:rPr>
              <a:t>Poorolajal</a:t>
            </a:r>
            <a:r>
              <a:rPr lang="en-US" sz="2800" b="1" dirty="0">
                <a:solidFill>
                  <a:srgbClr val="F85208"/>
                </a:solidFill>
                <a:cs typeface="Arial" panose="020B0604020202020204" pitchFamily="34" charset="0"/>
              </a:rPr>
              <a:t>, MD, MPH, PhD</a:t>
            </a:r>
          </a:p>
          <a:p>
            <a:r>
              <a:rPr lang="en-US" sz="2400" b="1" dirty="0">
                <a:solidFill>
                  <a:srgbClr val="F85208"/>
                </a:solidFill>
                <a:cs typeface="Arial" panose="020B0604020202020204" pitchFamily="34" charset="0"/>
              </a:rPr>
              <a:t>Department of Epidemiology, School of Public Health</a:t>
            </a:r>
            <a:endParaRPr lang="fa-IR" sz="2400" b="1" dirty="0">
              <a:solidFill>
                <a:srgbClr val="F85208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421438"/>
            <a:ext cx="392906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21438"/>
            <a:ext cx="1614488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36136D8-A4AD-4207-A31B-5BDA01FDDA73}" type="datetime5">
              <a:rPr lang="en-US" sz="1400" b="1" smtClean="0">
                <a:solidFill>
                  <a:srgbClr val="FF3300"/>
                </a:solidFill>
              </a:rPr>
              <a:t>14-Oct-24</a:t>
            </a:fld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351588"/>
            <a:ext cx="642937" cy="43497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ED2616-B2AF-4669-BB0A-61746643F373}" type="slidenum">
              <a:rPr lang="en-US" sz="1800" b="1">
                <a:solidFill>
                  <a:srgbClr val="FF33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sz="18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10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Nuremberg Trials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1598"/>
            <a:ext cx="7773435" cy="43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11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Nuremberg Trials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6" y="1124744"/>
            <a:ext cx="6337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980728"/>
            <a:ext cx="8229600" cy="511175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World Medical Association Declaration of Helsinki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FF3300"/>
                </a:solidFill>
              </a:rPr>
              <a:t>Members are typically represented by National Associations of Physicians from different countries in the world</a:t>
            </a:r>
            <a:endParaRPr lang="fa-IR" sz="4000" b="1" dirty="0">
              <a:solidFill>
                <a:srgbClr val="FF3300"/>
              </a:solidFill>
            </a:endParaRP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4100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B6BEB4-F519-4A10-83D6-033AFA884852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CFC048-A8E6-4AD1-944E-07142B641BE3}" type="slidenum">
              <a:rPr lang="en-US" sz="1800" b="1">
                <a:solidFill>
                  <a:srgbClr val="FF3300"/>
                </a:solidFill>
              </a:rPr>
              <a:pPr/>
              <a:t>12</a:t>
            </a:fld>
            <a:endParaRPr lang="en-US" sz="1800" b="1">
              <a:solidFill>
                <a:srgbClr val="FF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9400"/>
            <a:ext cx="1883931" cy="17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356350"/>
            <a:ext cx="3929062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+mn-lt"/>
                <a:cs typeface="+mn-cs"/>
              </a:rPr>
              <a:t>poorolajal@umsha.ac.ir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1614488" cy="36512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6981917-6A86-406C-AC36-B6B7E323C764}" type="datetime5">
              <a:rPr lang="en-US" sz="1400" b="1" smtClean="0">
                <a:solidFill>
                  <a:srgbClr val="FF3300"/>
                </a:solidFill>
                <a:latin typeface="+mn-lt"/>
                <a:cs typeface="+mn-cs"/>
              </a:rPr>
              <a:t>14-Oct-24</a:t>
            </a:fld>
            <a:endParaRPr lang="en-US" sz="1400" b="1" dirty="0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61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286500"/>
            <a:ext cx="642937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/>
            <a:fld id="{888B13C0-5827-4193-A2BB-503149EE3658}" type="slidenum">
              <a:rPr lang="en-US" sz="1800" b="1" smtClean="0">
                <a:solidFill>
                  <a:srgbClr val="FF6600"/>
                </a:solidFill>
                <a:latin typeface="Calibri" panose="020F0502020204030204" pitchFamily="34" charset="0"/>
              </a:rPr>
              <a:pPr algn="r" rtl="0"/>
              <a:t>13</a:t>
            </a:fld>
            <a:endParaRPr lang="en-US" sz="18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268760"/>
            <a:ext cx="8013576" cy="508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Adopted by the 18th WMA General Assembly, Helsinki, Finland, June 1964, and amended by the: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29th WMA General Assembly, Tokyo, Japan, October 1975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35th WMA General Assembly, Venice, Italy, October 1983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41st WMA General Assembly, Hong Kong, September 1989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48th WMA General Assembly, Somerset West, Republic of South Africa, October 1996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52nd WMA General Assembly, Edinburgh, Scotland, October 2000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53rd WMA General Assembly, Washington, USA, October 2002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55th WMA General Assembly, Tokyo, Japan, October 2004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59th WMA General Assembly, Seoul, South Korea, October 2008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64th WMA General Assembly, Fortaleza, Brazil October 2013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9826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70C0"/>
                </a:solidFill>
              </a:rPr>
              <a:t>Ethical Principles for Medical Research Involving Human Subjects</a:t>
            </a:r>
          </a:p>
        </p:txBody>
      </p:sp>
    </p:spTree>
    <p:extLst>
      <p:ext uri="{BB962C8B-B14F-4D97-AF65-F5344CB8AC3E}">
        <p14:creationId xmlns:p14="http://schemas.microsoft.com/office/powerpoint/2010/main" val="15517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694407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A0AB4A-4CF3-4B5D-9409-8627567BA2B3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E217E-30C7-4A5A-A4EC-5D6EB9D1B33F}" type="slidenum">
              <a:rPr lang="en-US" sz="1800" b="1">
                <a:solidFill>
                  <a:srgbClr val="FF3300"/>
                </a:solidFill>
              </a:rPr>
              <a:pPr/>
              <a:t>14</a:t>
            </a:fld>
            <a:endParaRPr lang="en-US" sz="1800" b="1">
              <a:solidFill>
                <a:srgbClr val="FF33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704325"/>
              </p:ext>
            </p:extLst>
          </p:nvPr>
        </p:nvGraphicFramePr>
        <p:xfrm>
          <a:off x="457200" y="811039"/>
          <a:ext cx="8229600" cy="531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7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12875"/>
            <a:ext cx="8229600" cy="4824413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Preamble #1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Ethical principles for </a:t>
            </a:r>
            <a:r>
              <a:rPr lang="en-US" sz="3200" u="sng" dirty="0"/>
              <a:t>medical research</a:t>
            </a:r>
            <a:r>
              <a:rPr lang="en-US" sz="3200" dirty="0"/>
              <a:t> involving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Human subjects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Identifiable human </a:t>
            </a:r>
            <a:r>
              <a:rPr lang="en-US" sz="3200" u="sng" dirty="0"/>
              <a:t>material</a:t>
            </a:r>
            <a:r>
              <a:rPr lang="en-US" sz="3200" dirty="0"/>
              <a:t> and </a:t>
            </a:r>
            <a:r>
              <a:rPr lang="en-US" sz="3200" u="sng" dirty="0"/>
              <a:t>data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15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12776"/>
            <a:ext cx="8229600" cy="4824512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#3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</a:t>
            </a:r>
            <a:r>
              <a:rPr lang="en-US" sz="3200" u="sng" dirty="0"/>
              <a:t>health</a:t>
            </a:r>
            <a:r>
              <a:rPr lang="en-US" sz="3200" dirty="0"/>
              <a:t> of my patient will be my </a:t>
            </a:r>
            <a:r>
              <a:rPr lang="en-US" sz="3200" u="sng" dirty="0"/>
              <a:t>first</a:t>
            </a:r>
            <a:r>
              <a:rPr lang="en-US" sz="3200" dirty="0"/>
              <a:t> consideration.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16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1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12776"/>
            <a:ext cx="8229600" cy="4824512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#8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primary purpose of medical research is to generate </a:t>
            </a:r>
            <a:r>
              <a:rPr lang="en-US" sz="3200" u="sng" dirty="0"/>
              <a:t>new</a:t>
            </a:r>
            <a:r>
              <a:rPr lang="en-US" sz="3200" dirty="0"/>
              <a:t> knowledge.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This goal can </a:t>
            </a:r>
            <a:r>
              <a:rPr lang="en-US" sz="3200" u="sng" dirty="0"/>
              <a:t>never</a:t>
            </a:r>
            <a:r>
              <a:rPr lang="en-US" sz="3200" dirty="0"/>
              <a:t> take precedence over the </a:t>
            </a:r>
            <a:r>
              <a:rPr lang="en-US" sz="3200" u="sng" dirty="0"/>
              <a:t>rights</a:t>
            </a:r>
            <a:r>
              <a:rPr lang="en-US" sz="3200" dirty="0"/>
              <a:t> and </a:t>
            </a:r>
            <a:r>
              <a:rPr lang="en-US" sz="3200" u="sng" dirty="0"/>
              <a:t>interests</a:t>
            </a:r>
            <a:r>
              <a:rPr lang="en-US" sz="3200" dirty="0"/>
              <a:t> of individual research subjects.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17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7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#9</a:t>
            </a:r>
          </a:p>
          <a:p>
            <a:pPr marL="914400" lvl="1" indent="-514350"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It is the </a:t>
            </a:r>
            <a:r>
              <a:rPr lang="en-US" sz="3200" u="sng" dirty="0"/>
              <a:t>duty</a:t>
            </a:r>
            <a:r>
              <a:rPr lang="en-US" sz="3200" dirty="0"/>
              <a:t> of physicians to </a:t>
            </a:r>
            <a:r>
              <a:rPr lang="en-US" sz="3200" u="sng" dirty="0"/>
              <a:t>protect</a:t>
            </a:r>
            <a:r>
              <a:rPr lang="en-US" sz="3200" dirty="0"/>
              <a:t> the research subjects’ 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Life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Health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Dignity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Right to self-determination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Confidentiality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Privacy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18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#10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Physicians must consider: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Declaration items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Ethical norms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National laws and regulations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International norms and standards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19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7173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9F0F3-F0EA-46C7-9D45-781C7B029C19}" type="datetime5">
              <a:rPr lang="en-US" sz="1400" b="1" smtClean="0">
                <a:solidFill>
                  <a:srgbClr val="FF3300"/>
                </a:solidFill>
              </a:rPr>
              <a:pPr>
                <a:spcBef>
                  <a:spcPct val="0"/>
                </a:spcBef>
                <a:buFontTx/>
                <a:buNone/>
              </a:pPr>
              <a:t>14-Oct-24</a:t>
            </a:fld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C58C69-5C87-4502-BE9F-1268309AAA9F}" type="slidenum">
              <a:rPr lang="en-US" sz="1800" b="1" smtClean="0">
                <a:solidFill>
                  <a:srgbClr val="FF33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defTabSz="912813"/>
            <a:r>
              <a:rPr lang="en-US" b="1" dirty="0">
                <a:solidFill>
                  <a:srgbClr val="0070C0"/>
                </a:solidFill>
              </a:rPr>
              <a:t>Topics</a:t>
            </a:r>
            <a:endParaRPr lang="fa-IR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7584150"/>
              </p:ext>
            </p:extLst>
          </p:nvPr>
        </p:nvGraphicFramePr>
        <p:xfrm>
          <a:off x="395536" y="152524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9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#11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Medical research should be conducted in a manner that minimizes possible harm to the </a:t>
            </a:r>
            <a:r>
              <a:rPr lang="en-US" sz="3200" u="sng" dirty="0"/>
              <a:t>environment</a:t>
            </a:r>
            <a:r>
              <a:rPr lang="en-US" sz="3200" dirty="0"/>
              <a:t>.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Radioactive material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Infectious substances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Heavy metals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20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8675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#12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Medical research involving human subjects must be conducted only by </a:t>
            </a:r>
            <a:r>
              <a:rPr lang="en-US" sz="3200" u="sng" dirty="0"/>
              <a:t>individuals</a:t>
            </a:r>
            <a:r>
              <a:rPr lang="en-US" sz="3200" dirty="0"/>
              <a:t> with 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appropriate </a:t>
            </a:r>
            <a:r>
              <a:rPr lang="en-US" sz="3200" u="sng" dirty="0"/>
              <a:t>ethics</a:t>
            </a:r>
            <a:r>
              <a:rPr lang="en-US" sz="3200" dirty="0"/>
              <a:t> and </a:t>
            </a:r>
            <a:r>
              <a:rPr lang="en-US" sz="3200" u="sng" dirty="0"/>
              <a:t>scientific</a:t>
            </a:r>
            <a:r>
              <a:rPr lang="en-US" sz="3200" dirty="0"/>
              <a:t> education, training and </a:t>
            </a:r>
            <a:r>
              <a:rPr lang="en-US" sz="3200" u="sng" dirty="0"/>
              <a:t>qualifications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21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General Principals #15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Appropriate </a:t>
            </a:r>
            <a:r>
              <a:rPr lang="en-US" sz="3200" u="sng" dirty="0"/>
              <a:t>compensation</a:t>
            </a:r>
            <a:r>
              <a:rPr lang="en-US" sz="3200" dirty="0"/>
              <a:t> and </a:t>
            </a:r>
            <a:r>
              <a:rPr lang="en-US" sz="3200" u="sng" dirty="0"/>
              <a:t>treatment</a:t>
            </a:r>
            <a:r>
              <a:rPr lang="en-US" sz="3200" dirty="0"/>
              <a:t> for subjects who are harmed as a results of participating in research must be ensured.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22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8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Risks, Burdens, and Benefits #16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Medical research involving human subjects may </a:t>
            </a:r>
            <a:r>
              <a:rPr lang="en-US" sz="3200" u="sng" dirty="0"/>
              <a:t>only</a:t>
            </a:r>
            <a:r>
              <a:rPr lang="en-US" sz="3200" dirty="0"/>
              <a:t> be conducted if potential benefits </a:t>
            </a:r>
            <a:r>
              <a:rPr lang="en-US" sz="3200" u="sng" dirty="0"/>
              <a:t>outweigh</a:t>
            </a:r>
            <a:r>
              <a:rPr lang="en-US" sz="3200" dirty="0"/>
              <a:t> the risks and burdens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23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Risks, Burdens, and Benefits #17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</a:t>
            </a:r>
            <a:r>
              <a:rPr lang="en-US" sz="3200" u="sng" dirty="0"/>
              <a:t>risks</a:t>
            </a:r>
            <a:r>
              <a:rPr lang="en-US" sz="3200" dirty="0"/>
              <a:t> must be continuously monitored, assessed and documented by the researcher.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u="sng" dirty="0"/>
              <a:t>Secondary</a:t>
            </a:r>
            <a:r>
              <a:rPr lang="en-US" sz="3200" dirty="0"/>
              <a:t> outcomes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24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Vulnerable Groups and Individuals #19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All vulnerable groups and individuals should receive specifically considered protection.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Children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Elderly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Pregnant women</a:t>
            </a:r>
            <a:endParaRPr lang="en-US" sz="3200" dirty="0"/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Mentally retarded subjects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25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5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Vulnerable Groups and Individuals #20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Medical research with a </a:t>
            </a:r>
            <a:r>
              <a:rPr lang="en-US" sz="3200" u="sng" dirty="0"/>
              <a:t>vulnerable</a:t>
            </a:r>
            <a:r>
              <a:rPr lang="en-US" sz="3200" dirty="0"/>
              <a:t> group is </a:t>
            </a:r>
            <a:r>
              <a:rPr lang="en-US" sz="3200" u="sng" dirty="0"/>
              <a:t>only</a:t>
            </a:r>
            <a:r>
              <a:rPr lang="en-US" sz="3200" dirty="0"/>
              <a:t> justified if the research is responsive to the health or priority of </a:t>
            </a:r>
            <a:r>
              <a:rPr lang="en-US" sz="3200" u="sng" dirty="0"/>
              <a:t>this</a:t>
            </a:r>
            <a:r>
              <a:rPr lang="en-US" sz="3200" dirty="0"/>
              <a:t> group.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26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1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Scientific Requirements and Research Protocols #21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welfare of </a:t>
            </a:r>
            <a:r>
              <a:rPr lang="en-US" sz="3200" u="sng" dirty="0"/>
              <a:t>animals</a:t>
            </a:r>
            <a:r>
              <a:rPr lang="en-US" sz="3200" dirty="0"/>
              <a:t> used for research must be respected.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Sacrifice without pain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Non-harassment sampling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27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7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Scientific Requirements and Research Protocols #22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</a:t>
            </a:r>
            <a:r>
              <a:rPr lang="en-US" sz="3200" u="sng" dirty="0"/>
              <a:t>design</a:t>
            </a:r>
            <a:r>
              <a:rPr lang="en-US" sz="3200" dirty="0"/>
              <a:t> and </a:t>
            </a:r>
            <a:r>
              <a:rPr lang="en-US" sz="3200" u="sng" dirty="0"/>
              <a:t>performance</a:t>
            </a:r>
            <a:r>
              <a:rPr lang="en-US" sz="3200" dirty="0"/>
              <a:t> of each research study involving human subjects must be </a:t>
            </a:r>
            <a:r>
              <a:rPr lang="en-US" sz="3200" u="sng" dirty="0"/>
              <a:t>clearly</a:t>
            </a:r>
            <a:r>
              <a:rPr lang="en-US" sz="3200" dirty="0"/>
              <a:t> described and justified in a research protocol.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28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Research Ethics Committees #23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The research protocol must be submitted to the committee for: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Consideration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Comment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Guidance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Approval</a:t>
            </a:r>
          </a:p>
          <a:p>
            <a:pPr lvl="1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u="sng" dirty="0"/>
              <a:t> before</a:t>
            </a:r>
            <a:r>
              <a:rPr lang="en-US" sz="3200" dirty="0"/>
              <a:t> the study begins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n-US" sz="2400" u="sng" dirty="0"/>
              <a:t> No amendment</a:t>
            </a:r>
            <a:r>
              <a:rPr lang="en-US" sz="2400" dirty="0"/>
              <a:t> to the protocol may be made </a:t>
            </a:r>
            <a:r>
              <a:rPr lang="en-US" sz="2400" u="sng" dirty="0"/>
              <a:t>without</a:t>
            </a:r>
            <a:r>
              <a:rPr lang="en-US" sz="2400" dirty="0"/>
              <a:t> consideration and approval by the committee.</a:t>
            </a:r>
            <a:endParaRPr lang="en-US" sz="20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29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5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24744"/>
            <a:ext cx="8358187" cy="5237955"/>
          </a:xfrm>
        </p:spPr>
        <p:txBody>
          <a:bodyPr/>
          <a:lstStyle/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Bone, muscle, and nerve transplantation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Experiments on twins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Blood coagulation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Sterilization and fertility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Malaria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Immunization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Freezing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Mustard gas experiments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Experiments with poison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Incendiary bomb experiments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Privacy and Confidentiality #24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Every precaution must be taken to protect 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The confidentiality of their personal information</a:t>
            </a:r>
          </a:p>
          <a:p>
            <a:pPr marL="1314450" lvl="2" indent="-514350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The privacy of research subjects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30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 #25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consent must be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Informed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Freely-given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Right to refuse to participate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Right to withdraw at any time without reprisal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31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 #26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Each potential subject must be adequately informed of the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Aims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Methods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Anticipated benefits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Potential risks 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Institutional affiliations of researcher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Sources of funding</a:t>
            </a:r>
          </a:p>
          <a:p>
            <a:pPr marL="1314450" lvl="2" indent="-514350" eaLnBrk="1" hangingPunct="1">
              <a:spcBef>
                <a:spcPts val="5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Any possible conflicts of interest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32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 #26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Preferably in writing</a:t>
            </a:r>
          </a:p>
          <a:p>
            <a:pPr marL="914400" lvl="1" indent="-514350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If the consent cannot be expressed in writing, the non-written consent must be formally </a:t>
            </a:r>
            <a:r>
              <a:rPr lang="en-US" sz="3200" u="sng" dirty="0"/>
              <a:t>documented</a:t>
            </a:r>
            <a:r>
              <a:rPr lang="en-US" sz="3200" dirty="0"/>
              <a:t> and </a:t>
            </a:r>
            <a:r>
              <a:rPr lang="en-US" sz="3200" u="sng" dirty="0"/>
              <a:t>witnessed</a:t>
            </a:r>
            <a:r>
              <a:rPr lang="en-US" sz="3200" dirty="0"/>
              <a:t>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33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3"/>
            <a:ext cx="8229600" cy="5040536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 #28</a:t>
            </a:r>
          </a:p>
          <a:p>
            <a:pPr marL="914400" lvl="1" indent="-514350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For a potential research subject who is incapable of giving informed consent</a:t>
            </a:r>
          </a:p>
          <a:p>
            <a:pPr marL="1314450" lvl="2" indent="-514350" eaLnBrk="1" hangingPunct="1">
              <a:spcBef>
                <a:spcPts val="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Children</a:t>
            </a:r>
          </a:p>
          <a:p>
            <a:pPr marL="1314450" lvl="2" indent="-514350" eaLnBrk="1" hangingPunct="1">
              <a:spcBef>
                <a:spcPts val="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Unconscious patients </a:t>
            </a:r>
          </a:p>
          <a:p>
            <a:pPr marL="1314450" lvl="2" indent="-514350" eaLnBrk="1" hangingPunct="1">
              <a:spcBef>
                <a:spcPts val="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Mentally retarded subjects</a:t>
            </a:r>
          </a:p>
          <a:p>
            <a:pPr marL="1314450" lvl="2" indent="-514350" eaLnBrk="1" hangingPunct="1">
              <a:spcBef>
                <a:spcPts val="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Prisoners</a:t>
            </a:r>
          </a:p>
          <a:p>
            <a:pPr marL="914400" lvl="1" indent="-514350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physician must seek informed consent from the </a:t>
            </a:r>
            <a:r>
              <a:rPr lang="en-US" sz="3200" u="sng" dirty="0"/>
              <a:t>legally authorized representative</a:t>
            </a:r>
            <a:r>
              <a:rPr lang="en-US" sz="3200" dirty="0"/>
              <a:t>.</a:t>
            </a:r>
          </a:p>
          <a:p>
            <a:pPr marL="914400" lvl="1" indent="-514350" eaLnBrk="1" hangingPunct="1"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potential subject’s </a:t>
            </a:r>
            <a:r>
              <a:rPr lang="en-US" sz="3200" u="sng" dirty="0"/>
              <a:t>dissent</a:t>
            </a:r>
            <a:r>
              <a:rPr lang="en-US" sz="3200" dirty="0"/>
              <a:t> should be respected.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34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 #32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dirty="0"/>
              <a:t>For medical research using identifiable human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Material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Data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dirty="0"/>
              <a:t>Physician must seek informed consent for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Collection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Storage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Reuse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dirty="0"/>
              <a:t>If impossible or impractical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dirty="0"/>
              <a:t>Research may be done </a:t>
            </a:r>
            <a:r>
              <a:rPr lang="en-US" u="sng" dirty="0"/>
              <a:t>only</a:t>
            </a:r>
            <a:r>
              <a:rPr lang="en-US" dirty="0"/>
              <a:t> after consideration and approval of a research ethics committee</a:t>
            </a:r>
          </a:p>
          <a:p>
            <a:pPr marL="914400" lvl="1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35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6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Informed Consent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Explicit (written) consent</a:t>
            </a:r>
          </a:p>
          <a:p>
            <a:pPr lvl="2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3200" dirty="0"/>
              <a:t> Interventional studies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Implicit (verbal) consent</a:t>
            </a:r>
          </a:p>
          <a:p>
            <a:pPr lvl="2" eaLnBrk="1" hangingPunct="1">
              <a:spcBef>
                <a:spcPts val="1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3200" dirty="0"/>
              <a:t> When written consent is impossible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36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04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Use of Placebo #34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benefits, risks, burden and effectiveness of a new intervention must be tested against those of the best proven interventions, </a:t>
            </a:r>
            <a:r>
              <a:rPr lang="en-US" sz="3200" u="sng" dirty="0"/>
              <a:t>except</a:t>
            </a:r>
            <a:r>
              <a:rPr lang="en-US" sz="3200" dirty="0"/>
              <a:t>:</a:t>
            </a:r>
          </a:p>
          <a:p>
            <a:pPr marL="1428750" lvl="4" indent="-514350" eaLnBrk="1" hangingPunct="1">
              <a:spcBef>
                <a:spcPts val="6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No proven intervention exists</a:t>
            </a:r>
          </a:p>
          <a:p>
            <a:pPr marL="1428750" lvl="4" indent="-514350" eaLnBrk="1" hangingPunct="1">
              <a:spcBef>
                <a:spcPts val="6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The use of placebo is acceptable</a:t>
            </a:r>
          </a:p>
          <a:p>
            <a:pPr marL="1428750" lvl="4" indent="-514350" eaLnBrk="1" hangingPunct="1">
              <a:spcBef>
                <a:spcPts val="6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The patients must not subject to serious or irreversible harm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37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78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752"/>
            <a:ext cx="8229600" cy="5159597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Research Registration and Publication and Dissemination of Results #35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Every clinical trial must be registered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 a publicly accessible database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Before recruitment of the </a:t>
            </a:r>
            <a:r>
              <a:rPr lang="en-US" sz="3200" u="sng" dirty="0"/>
              <a:t>first</a:t>
            </a:r>
            <a:r>
              <a:rPr lang="en-US" sz="3200" dirty="0"/>
              <a:t> subject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ICD-10 code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38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9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356350"/>
            <a:ext cx="3929062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+mn-lt"/>
                <a:cs typeface="+mn-cs"/>
              </a:rPr>
              <a:t>poorolajal@umsha.ac.ir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1614488" cy="36512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8894155-9E62-4C9A-97B3-F0D082B45583}" type="datetime5">
              <a:rPr lang="en-US" sz="1400" b="1" smtClean="0">
                <a:solidFill>
                  <a:srgbClr val="FF3300"/>
                </a:solidFill>
                <a:latin typeface="+mn-lt"/>
                <a:cs typeface="+mn-cs"/>
              </a:rPr>
              <a:t>14-Oct-24</a:t>
            </a:fld>
            <a:endParaRPr lang="en-US" sz="1400" b="1" dirty="0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286500"/>
            <a:ext cx="642937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/>
            <a:fld id="{4AC22518-0BB5-48E1-8BED-AD0084E0ECD0}" type="slidenum">
              <a:rPr lang="en-US" sz="1800" b="1" smtClean="0">
                <a:solidFill>
                  <a:srgbClr val="FF6600"/>
                </a:solidFill>
                <a:latin typeface="Calibri" panose="020F0502020204030204" pitchFamily="34" charset="0"/>
              </a:rPr>
              <a:pPr algn="r" rtl="0"/>
              <a:t>39</a:t>
            </a:fld>
            <a:endParaRPr lang="en-US" sz="18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58048"/>
              </p:ext>
            </p:extLst>
          </p:nvPr>
        </p:nvGraphicFramePr>
        <p:xfrm>
          <a:off x="454481" y="1713871"/>
          <a:ext cx="8247832" cy="44876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5626">
                  <a:extLst>
                    <a:ext uri="{9D8B030D-6E8A-4147-A177-3AD203B41FA5}">
                      <a16:colId xmlns:a16="http://schemas.microsoft.com/office/drawing/2014/main" val="2280255019"/>
                    </a:ext>
                  </a:extLst>
                </a:gridCol>
                <a:gridCol w="1141641">
                  <a:extLst>
                    <a:ext uri="{9D8B030D-6E8A-4147-A177-3AD203B41FA5}">
                      <a16:colId xmlns:a16="http://schemas.microsoft.com/office/drawing/2014/main" val="1119380503"/>
                    </a:ext>
                  </a:extLst>
                </a:gridCol>
                <a:gridCol w="6360565">
                  <a:extLst>
                    <a:ext uri="{9D8B030D-6E8A-4147-A177-3AD203B41FA5}">
                      <a16:colId xmlns:a16="http://schemas.microsoft.com/office/drawing/2014/main" val="2489845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ANZCTR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Australian New Zealand Clinical Trials Registry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433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ReBec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Brazilian Clinical Trials Registry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4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ChiCTR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Chinese Clinical Trial Registry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38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CRiS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Clinical Research Information Service (Korea)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47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CTR-I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Clinical Trials Registry - India ()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684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RPCEC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Cuban Public Registry of Clinical Trials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98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EU-CTR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EU Clinical Trials Register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062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DRKS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German Clinical Trials Register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000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IRCT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Iranian Registry of Clinical Trials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26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ISRCTN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International Standard Randomized Controlled Trials Number (UK)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449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JPRN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Japan Primary Registries Network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8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  <a:endParaRPr lang="fa-IR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Netherlands National Trial Register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55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PACTR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 African Clinical Trial Registry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18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REPEC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Peruvian Clinical Trial Registry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504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SLCTR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Sri Lanka Clinical Trials Registry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90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TCTR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Thai Clinical Trials Registry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420537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81" y="116632"/>
            <a:ext cx="8247832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4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4641"/>
            <a:ext cx="8100392" cy="45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11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356350"/>
            <a:ext cx="3929062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+mn-lt"/>
                <a:cs typeface="+mn-cs"/>
              </a:rPr>
              <a:t>poorolajal@umsha.ac.ir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1614488" cy="36512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BB4E6C0-0BFB-4EFC-ADCC-B89AD99D317B}" type="datetime5">
              <a:rPr lang="en-US" sz="1400" b="1" smtClean="0">
                <a:solidFill>
                  <a:srgbClr val="FF3300"/>
                </a:solidFill>
                <a:latin typeface="+mn-lt"/>
                <a:cs typeface="+mn-cs"/>
              </a:rPr>
              <a:t>14-Oct-24</a:t>
            </a:fld>
            <a:endParaRPr lang="en-US" sz="1400" b="1" dirty="0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286500"/>
            <a:ext cx="642937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/>
            <a:fld id="{4F0D8652-0B75-4B95-9406-53CBEA1C838D}" type="slidenum">
              <a:rPr lang="en-US" sz="1800" b="1" smtClean="0">
                <a:solidFill>
                  <a:srgbClr val="FF6600"/>
                </a:solidFill>
                <a:latin typeface="Calibri" panose="020F0502020204030204" pitchFamily="34" charset="0"/>
              </a:rPr>
              <a:pPr algn="r" rtl="0"/>
              <a:t>40</a:t>
            </a:fld>
            <a:endParaRPr lang="en-US" sz="18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" y="188640"/>
            <a:ext cx="914412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0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356350"/>
            <a:ext cx="3929062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+mn-lt"/>
                <a:cs typeface="+mn-cs"/>
              </a:rPr>
              <a:t>poorolajal@umsha.ac.ir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1614488" cy="36512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8D389FC-36F0-4F6A-BBBC-ABD988CE67A7}" type="datetime5">
              <a:rPr lang="en-US" sz="1400" b="1" smtClean="0">
                <a:solidFill>
                  <a:srgbClr val="FF3300"/>
                </a:solidFill>
                <a:latin typeface="+mn-lt"/>
                <a:cs typeface="+mn-cs"/>
              </a:rPr>
              <a:t>14-Oct-24</a:t>
            </a:fld>
            <a:endParaRPr lang="en-US" sz="1400" b="1" dirty="0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286500"/>
            <a:ext cx="642937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/>
            <a:fld id="{8B01761B-CC42-462C-852E-04B031CF0A12}" type="slidenum">
              <a:rPr lang="en-US" sz="1800" b="1" smtClean="0">
                <a:solidFill>
                  <a:srgbClr val="FF6600"/>
                </a:solidFill>
                <a:latin typeface="Calibri" panose="020F0502020204030204" pitchFamily="34" charset="0"/>
              </a:rPr>
              <a:pPr algn="r" rtl="0"/>
              <a:t>41</a:t>
            </a:fld>
            <a:endParaRPr lang="en-US" sz="18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" y="332656"/>
            <a:ext cx="9168848" cy="59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2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24744"/>
            <a:ext cx="8229600" cy="5231605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Research Registration and Publication and Dissemination of Results #36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Results of must be publicly available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Negative and positive results must be published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Sources of funding and conflicts of interest must be declared</a:t>
            </a:r>
          </a:p>
          <a:p>
            <a:pPr marL="914400" lvl="2" indent="-514350" eaLnBrk="1" hangingPunct="1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Reports of research NOT in accordance with the principles of this Declaration should NOT be accepted for publication.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42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Declaration of Helsinki 2013 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84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229600" cy="257175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cap="all" dirty="0">
                <a:solidFill>
                  <a:srgbClr val="FF3300"/>
                </a:solidFill>
                <a:cs typeface="Titr" pitchFamily="2" charset="-78"/>
              </a:rPr>
              <a:t>Thank you</a:t>
            </a:r>
            <a:endParaRPr lang="fa-IR" sz="8000" b="1" cap="all" dirty="0">
              <a:solidFill>
                <a:srgbClr val="FF3300"/>
              </a:solidFill>
              <a:cs typeface="Titr" pitchFamily="2" charset="-78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421438"/>
            <a:ext cx="3929062" cy="365125"/>
          </a:xfrm>
          <a:ln>
            <a:miter lim="800000"/>
            <a:headEnd/>
            <a:tailEnd/>
          </a:ln>
        </p:spPr>
        <p:txBody>
          <a:bodyPr/>
          <a:lstStyle/>
          <a:p>
            <a:pPr defTabSz="912813">
              <a:defRPr/>
            </a:pPr>
            <a:r>
              <a:rPr lang="en-US" sz="1400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21438"/>
            <a:ext cx="1614488" cy="365125"/>
          </a:xfrm>
          <a:ln>
            <a:miter lim="800000"/>
            <a:headEnd/>
            <a:tailEnd/>
          </a:ln>
        </p:spPr>
        <p:txBody>
          <a:bodyPr/>
          <a:lstStyle/>
          <a:p>
            <a:pPr defTabSz="912813">
              <a:defRPr/>
            </a:pPr>
            <a:fld id="{36B94781-A749-4273-9929-D3D65A0849D6}" type="datetime5">
              <a:rPr lang="en-US" sz="1400" b="1" smtClean="0">
                <a:solidFill>
                  <a:srgbClr val="FF3300"/>
                </a:solidFill>
              </a:rPr>
              <a:t>14-Oct-24</a:t>
            </a:fld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2438" y="6351588"/>
            <a:ext cx="642937" cy="434975"/>
          </a:xfrm>
          <a:ln>
            <a:miter lim="800000"/>
            <a:headEnd/>
            <a:tailEnd/>
          </a:ln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369CA-7D33-47DE-8AD2-937190ED115C}" type="slidenum">
              <a:rPr lang="en-US" sz="1800" b="1">
                <a:solidFill>
                  <a:srgbClr val="FF6600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sz="18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5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Image result for Nazi research Ab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7" y="1501328"/>
            <a:ext cx="7063705" cy="43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4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6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87462"/>
            <a:ext cx="6474039" cy="48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7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77" y="1222167"/>
            <a:ext cx="7267747" cy="49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8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Nazi Human Experiments</a:t>
            </a:r>
            <a:endParaRPr lang="fa-IR" sz="4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84269"/>
            <a:ext cx="3727301" cy="50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7463"/>
            <a:ext cx="8229600" cy="49498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Nuremberg, Germany, was chosen as a site for trials that took place in 1945 and 1946. 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Judges from the Allied powers (USA, UK, SU, and France) presided over the hearings of 21 major Nazi criminals. 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12 prominent Nazis were sentenced to death.</a:t>
            </a:r>
            <a:endParaRPr lang="en-US" sz="3600" u="sng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2906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poorolajal@umsha.ac.ir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62700"/>
            <a:ext cx="197167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F4593-057B-4348-ACFC-88D1B60673E5}" type="datetime5">
              <a:rPr lang="en-US" b="1" smtClean="0">
                <a:solidFill>
                  <a:srgbClr val="FF3300"/>
                </a:solidFill>
              </a:rPr>
              <a:t>14-Oct-24</a:t>
            </a:fld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642937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CFE40B-484D-4F66-B159-D5361836AF25}" type="slidenum">
              <a:rPr lang="en-US" sz="1800" b="1">
                <a:solidFill>
                  <a:srgbClr val="FF3300"/>
                </a:solidFill>
              </a:rPr>
              <a:pPr/>
              <a:t>9</a:t>
            </a:fld>
            <a:endParaRPr lang="en-US" sz="1800" b="1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16632"/>
            <a:ext cx="8229600" cy="1170831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rgbClr val="0070C0"/>
                </a:solidFill>
              </a:rPr>
              <a:t>Nuremberg Trials</a:t>
            </a:r>
            <a:endParaRPr lang="fa-IR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13615</TotalTime>
  <Words>1662</Words>
  <Application>Microsoft Office PowerPoint</Application>
  <PresentationFormat>On-screen Show (4:3)</PresentationFormat>
  <Paragraphs>391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Office Theme</vt:lpstr>
      <vt:lpstr>Ethical Principles For Medical Research Involving Human Subjects</vt:lpstr>
      <vt:lpstr>Topics</vt:lpstr>
      <vt:lpstr>Nazi Human Experiments</vt:lpstr>
      <vt:lpstr>Nazi Human Experiments</vt:lpstr>
      <vt:lpstr>Nazi Human Experiments</vt:lpstr>
      <vt:lpstr>Nazi Human Experiments</vt:lpstr>
      <vt:lpstr>Nazi Human Experiments</vt:lpstr>
      <vt:lpstr>Nazi Human Experiments</vt:lpstr>
      <vt:lpstr>Nuremberg Trials</vt:lpstr>
      <vt:lpstr>Nuremberg Trials</vt:lpstr>
      <vt:lpstr>Nuremberg Trials</vt:lpstr>
      <vt:lpstr>World Medical Association Declaration of Helsinki  Members are typically represented by National Associations of Physicians from different countries in the world</vt:lpstr>
      <vt:lpstr>Ethical Principles for Medical Research Involving Human Subjects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Declaration of Helsinki 2013 </vt:lpstr>
      <vt:lpstr>PowerPoint Presentation</vt:lpstr>
      <vt:lpstr>PowerPoint Presentation</vt:lpstr>
      <vt:lpstr>PowerPoint Presentation</vt:lpstr>
      <vt:lpstr>Declaration of Helsinki 2013 </vt:lpstr>
      <vt:lpstr>Thank you</vt:lpstr>
    </vt:vector>
  </TitlesOfParts>
  <Company>UMSHA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Meta-analysis</dc:title>
  <dc:creator>Dr Poorolajal</dc:creator>
  <cp:lastModifiedBy>dr.porolajal</cp:lastModifiedBy>
  <cp:revision>1047</cp:revision>
  <dcterms:created xsi:type="dcterms:W3CDTF">2008-03-08T13:27:51Z</dcterms:created>
  <dcterms:modified xsi:type="dcterms:W3CDTF">2024-10-14T04:28:15Z</dcterms:modified>
</cp:coreProperties>
</file>